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7104063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033858-4BDD-4FFF-9E19-D6953BE0BCD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1474B2A-6E75-4337-BF29-99DED5AEC73D}">
      <dgm:prSet phldrT="[텍스트]"/>
      <dgm:spPr/>
      <dgm:t>
        <a:bodyPr/>
        <a:lstStyle/>
        <a:p>
          <a:pPr latinLnBrk="1"/>
          <a:r>
            <a:rPr lang="ko-KR" altLang="en-US" dirty="0" smtClean="0"/>
            <a:t>회사소개</a:t>
          </a:r>
          <a:endParaRPr lang="en-US" altLang="ko-KR" dirty="0" smtClean="0"/>
        </a:p>
      </dgm:t>
    </dgm:pt>
    <dgm:pt modelId="{02A9D8B4-EE25-4910-9223-33083EFE8B39}" type="parTrans" cxnId="{D601CB59-A6D7-4CAE-8B2F-F066FA8EA921}">
      <dgm:prSet/>
      <dgm:spPr/>
      <dgm:t>
        <a:bodyPr/>
        <a:lstStyle/>
        <a:p>
          <a:pPr latinLnBrk="1"/>
          <a:endParaRPr lang="ko-KR" altLang="en-US"/>
        </a:p>
      </dgm:t>
    </dgm:pt>
    <dgm:pt modelId="{7DC3FA17-CE53-4D82-A162-A01499593C63}" type="sibTrans" cxnId="{D601CB59-A6D7-4CAE-8B2F-F066FA8EA921}">
      <dgm:prSet/>
      <dgm:spPr/>
      <dgm:t>
        <a:bodyPr/>
        <a:lstStyle/>
        <a:p>
          <a:pPr latinLnBrk="1"/>
          <a:endParaRPr lang="ko-KR" altLang="en-US"/>
        </a:p>
      </dgm:t>
    </dgm:pt>
    <dgm:pt modelId="{501894ED-6FFE-4A0B-A5CF-78FFD498787E}">
      <dgm:prSet phldrT="[텍스트]"/>
      <dgm:spPr/>
      <dgm:t>
        <a:bodyPr/>
        <a:lstStyle/>
        <a:p>
          <a:pPr latinLnBrk="1"/>
          <a:r>
            <a:rPr lang="ko-KR" altLang="en-US" dirty="0" smtClean="0"/>
            <a:t>사무소</a:t>
          </a:r>
          <a:endParaRPr lang="ko-KR" altLang="en-US" dirty="0"/>
        </a:p>
      </dgm:t>
    </dgm:pt>
    <dgm:pt modelId="{0B9F9A4F-E5AD-48E6-A662-67803EA6C203}" type="parTrans" cxnId="{6DAD4094-2EE5-46F5-A941-67B1F9BEEE99}">
      <dgm:prSet/>
      <dgm:spPr/>
      <dgm:t>
        <a:bodyPr/>
        <a:lstStyle/>
        <a:p>
          <a:pPr latinLnBrk="1"/>
          <a:endParaRPr lang="ko-KR" altLang="en-US"/>
        </a:p>
      </dgm:t>
    </dgm:pt>
    <dgm:pt modelId="{84BD99E4-3BD1-48A7-B40F-3D202F3210FC}" type="sibTrans" cxnId="{6DAD4094-2EE5-46F5-A941-67B1F9BEEE99}">
      <dgm:prSet/>
      <dgm:spPr/>
      <dgm:t>
        <a:bodyPr/>
        <a:lstStyle/>
        <a:p>
          <a:pPr latinLnBrk="1"/>
          <a:endParaRPr lang="ko-KR" altLang="en-US"/>
        </a:p>
      </dgm:t>
    </dgm:pt>
    <dgm:pt modelId="{483E976C-6068-484E-91BD-E820D55C7B04}">
      <dgm:prSet phldrT="[텍스트]"/>
      <dgm:spPr/>
      <dgm:t>
        <a:bodyPr/>
        <a:lstStyle/>
        <a:p>
          <a:pPr latinLnBrk="1"/>
          <a:r>
            <a:rPr lang="ko-KR" altLang="en-US" dirty="0" smtClean="0"/>
            <a:t>글로벌 네트워크</a:t>
          </a:r>
          <a:endParaRPr lang="ko-KR" altLang="en-US" dirty="0"/>
        </a:p>
      </dgm:t>
    </dgm:pt>
    <dgm:pt modelId="{AAF32127-AA4F-4E2F-B3F0-393715E25A92}" type="parTrans" cxnId="{C15391C5-AA44-4ED0-A29C-FD808B9EE58D}">
      <dgm:prSet/>
      <dgm:spPr/>
      <dgm:t>
        <a:bodyPr/>
        <a:lstStyle/>
        <a:p>
          <a:pPr latinLnBrk="1"/>
          <a:endParaRPr lang="ko-KR" altLang="en-US"/>
        </a:p>
      </dgm:t>
    </dgm:pt>
    <dgm:pt modelId="{F5DF50EF-FE74-4F10-A32A-C83DF4F44FC8}" type="sibTrans" cxnId="{C15391C5-AA44-4ED0-A29C-FD808B9EE58D}">
      <dgm:prSet/>
      <dgm:spPr/>
      <dgm:t>
        <a:bodyPr/>
        <a:lstStyle/>
        <a:p>
          <a:pPr latinLnBrk="1"/>
          <a:endParaRPr lang="ko-KR" altLang="en-US"/>
        </a:p>
      </dgm:t>
    </dgm:pt>
    <dgm:pt modelId="{FDF03B2C-9E4F-4BD2-9D0D-59DAFD49DAE6}">
      <dgm:prSet phldrT="[텍스트]"/>
      <dgm:spPr/>
      <dgm:t>
        <a:bodyPr/>
        <a:lstStyle/>
        <a:p>
          <a:pPr latinLnBrk="1"/>
          <a:r>
            <a:rPr lang="ko-KR" altLang="en-US" dirty="0" smtClean="0"/>
            <a:t>조직도</a:t>
          </a:r>
          <a:endParaRPr lang="ko-KR" altLang="en-US" dirty="0"/>
        </a:p>
      </dgm:t>
    </dgm:pt>
    <dgm:pt modelId="{E138B39F-6544-44CF-88E2-FC400045A888}" type="parTrans" cxnId="{10F59C5F-31AC-4051-99A0-E5093E890329}">
      <dgm:prSet/>
      <dgm:spPr/>
      <dgm:t>
        <a:bodyPr/>
        <a:lstStyle/>
        <a:p>
          <a:pPr latinLnBrk="1"/>
          <a:endParaRPr lang="ko-KR" altLang="en-US"/>
        </a:p>
      </dgm:t>
    </dgm:pt>
    <dgm:pt modelId="{A7377CB8-2E7F-48B7-BBDB-5787862F0C0F}" type="sibTrans" cxnId="{10F59C5F-31AC-4051-99A0-E5093E890329}">
      <dgm:prSet/>
      <dgm:spPr/>
      <dgm:t>
        <a:bodyPr/>
        <a:lstStyle/>
        <a:p>
          <a:pPr latinLnBrk="1"/>
          <a:endParaRPr lang="ko-KR" altLang="en-US"/>
        </a:p>
      </dgm:t>
    </dgm:pt>
    <dgm:pt modelId="{4F6769C6-4AA3-4750-B7C9-F4F10DA89D26}" type="pres">
      <dgm:prSet presAssocID="{9F033858-4BDD-4FFF-9E19-D6953BE0BCD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67C711-9D1C-4DE6-B3D7-5D91457CC854}" type="pres">
      <dgm:prSet presAssocID="{C1474B2A-6E75-4337-BF29-99DED5AEC73D}" presName="parentLin" presStyleCnt="0"/>
      <dgm:spPr/>
    </dgm:pt>
    <dgm:pt modelId="{7E5F89EE-23BD-4CEB-B72A-B7F31260BE00}" type="pres">
      <dgm:prSet presAssocID="{C1474B2A-6E75-4337-BF29-99DED5AEC73D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A270AC1D-C153-4EB1-865B-3D2F19E73D09}" type="pres">
      <dgm:prSet presAssocID="{C1474B2A-6E75-4337-BF29-99DED5AEC73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9249E9-B834-4A9D-A81D-87362AE79A9A}" type="pres">
      <dgm:prSet presAssocID="{C1474B2A-6E75-4337-BF29-99DED5AEC73D}" presName="negativeSpace" presStyleCnt="0"/>
      <dgm:spPr/>
    </dgm:pt>
    <dgm:pt modelId="{58900BC2-EB6E-453C-A021-AD28EBA1AC42}" type="pres">
      <dgm:prSet presAssocID="{C1474B2A-6E75-4337-BF29-99DED5AEC73D}" presName="childText" presStyleLbl="conFgAcc1" presStyleIdx="0" presStyleCnt="4">
        <dgm:presLayoutVars>
          <dgm:bulletEnabled val="1"/>
        </dgm:presLayoutVars>
      </dgm:prSet>
      <dgm:spPr/>
    </dgm:pt>
    <dgm:pt modelId="{256E98F4-135F-4B4C-8B11-FFC17A68FBD0}" type="pres">
      <dgm:prSet presAssocID="{7DC3FA17-CE53-4D82-A162-A01499593C63}" presName="spaceBetweenRectangles" presStyleCnt="0"/>
      <dgm:spPr/>
    </dgm:pt>
    <dgm:pt modelId="{D71BB50B-B07E-46BE-9928-A0D0A667987E}" type="pres">
      <dgm:prSet presAssocID="{501894ED-6FFE-4A0B-A5CF-78FFD498787E}" presName="parentLin" presStyleCnt="0"/>
      <dgm:spPr/>
    </dgm:pt>
    <dgm:pt modelId="{25B3042C-0E16-4F51-8765-82DBD01B7916}" type="pres">
      <dgm:prSet presAssocID="{501894ED-6FFE-4A0B-A5CF-78FFD498787E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C2A660CF-066B-4CAE-8A7A-834774815D3D}" type="pres">
      <dgm:prSet presAssocID="{501894ED-6FFE-4A0B-A5CF-78FFD498787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B9B2F9-D32B-4C2D-8721-17C1F86FC07C}" type="pres">
      <dgm:prSet presAssocID="{501894ED-6FFE-4A0B-A5CF-78FFD498787E}" presName="negativeSpace" presStyleCnt="0"/>
      <dgm:spPr/>
    </dgm:pt>
    <dgm:pt modelId="{8FCAA39D-6877-4E42-9556-E243E1BCC97E}" type="pres">
      <dgm:prSet presAssocID="{501894ED-6FFE-4A0B-A5CF-78FFD498787E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D727989-E0FB-4058-9E41-68861AD091E6}" type="pres">
      <dgm:prSet presAssocID="{84BD99E4-3BD1-48A7-B40F-3D202F3210FC}" presName="spaceBetweenRectangles" presStyleCnt="0"/>
      <dgm:spPr/>
    </dgm:pt>
    <dgm:pt modelId="{E09B40C6-FA91-4086-90B0-708E06505C06}" type="pres">
      <dgm:prSet presAssocID="{FDF03B2C-9E4F-4BD2-9D0D-59DAFD49DAE6}" presName="parentLin" presStyleCnt="0"/>
      <dgm:spPr/>
    </dgm:pt>
    <dgm:pt modelId="{C85B3836-8F62-4AFE-879F-660896DB89F4}" type="pres">
      <dgm:prSet presAssocID="{FDF03B2C-9E4F-4BD2-9D0D-59DAFD49DAE6}" presName="parentLeftMargin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8FBE4B89-DCDF-40A8-9523-415274E8DF64}" type="pres">
      <dgm:prSet presAssocID="{FDF03B2C-9E4F-4BD2-9D0D-59DAFD49DAE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440752-DAE3-4317-8477-58F43783D80D}" type="pres">
      <dgm:prSet presAssocID="{FDF03B2C-9E4F-4BD2-9D0D-59DAFD49DAE6}" presName="negativeSpace" presStyleCnt="0"/>
      <dgm:spPr/>
    </dgm:pt>
    <dgm:pt modelId="{0EF81BEE-89EB-44A0-BA47-79F2FC648AD6}" type="pres">
      <dgm:prSet presAssocID="{FDF03B2C-9E4F-4BD2-9D0D-59DAFD49DAE6}" presName="childText" presStyleLbl="conFgAcc1" presStyleIdx="2" presStyleCnt="4">
        <dgm:presLayoutVars>
          <dgm:bulletEnabled val="1"/>
        </dgm:presLayoutVars>
      </dgm:prSet>
      <dgm:spPr/>
    </dgm:pt>
    <dgm:pt modelId="{BBFBAB00-74D0-4315-BEF6-2A1F458F50D7}" type="pres">
      <dgm:prSet presAssocID="{A7377CB8-2E7F-48B7-BBDB-5787862F0C0F}" presName="spaceBetweenRectangles" presStyleCnt="0"/>
      <dgm:spPr/>
    </dgm:pt>
    <dgm:pt modelId="{B3EAF6E9-C705-4FC1-9FD6-0213508CC536}" type="pres">
      <dgm:prSet presAssocID="{483E976C-6068-484E-91BD-E820D55C7B04}" presName="parentLin" presStyleCnt="0"/>
      <dgm:spPr/>
    </dgm:pt>
    <dgm:pt modelId="{D4DEABDC-FCFC-40A8-9358-C031217ABA51}" type="pres">
      <dgm:prSet presAssocID="{483E976C-6068-484E-91BD-E820D55C7B04}" presName="parentLeftMargin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B326CB8D-39C6-4E6E-A4B9-535E16FB3562}" type="pres">
      <dgm:prSet presAssocID="{483E976C-6068-484E-91BD-E820D55C7B04}" presName="parentText" presStyleLbl="node1" presStyleIdx="3" presStyleCnt="4" custLinFactNeighborX="7512" custLinFactNeighborY="-60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FAC0CB2-47ED-4852-9462-523987D51857}" type="pres">
      <dgm:prSet presAssocID="{483E976C-6068-484E-91BD-E820D55C7B04}" presName="negativeSpace" presStyleCnt="0"/>
      <dgm:spPr/>
    </dgm:pt>
    <dgm:pt modelId="{494A56C0-4F06-487E-B567-CCED24563FF1}" type="pres">
      <dgm:prSet presAssocID="{483E976C-6068-484E-91BD-E820D55C7B0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967CB5E-2582-46E7-A2DC-EC4465E78251}" type="presOf" srcId="{483E976C-6068-484E-91BD-E820D55C7B04}" destId="{D4DEABDC-FCFC-40A8-9358-C031217ABA51}" srcOrd="0" destOrd="0" presId="urn:microsoft.com/office/officeart/2005/8/layout/list1"/>
    <dgm:cxn modelId="{B97DF968-FD52-40D1-85C2-882807A8E8CB}" type="presOf" srcId="{501894ED-6FFE-4A0B-A5CF-78FFD498787E}" destId="{C2A660CF-066B-4CAE-8A7A-834774815D3D}" srcOrd="1" destOrd="0" presId="urn:microsoft.com/office/officeart/2005/8/layout/list1"/>
    <dgm:cxn modelId="{903BDA48-79E7-46B1-B8BC-F24A584B634C}" type="presOf" srcId="{FDF03B2C-9E4F-4BD2-9D0D-59DAFD49DAE6}" destId="{8FBE4B89-DCDF-40A8-9523-415274E8DF64}" srcOrd="1" destOrd="0" presId="urn:microsoft.com/office/officeart/2005/8/layout/list1"/>
    <dgm:cxn modelId="{6DAD4094-2EE5-46F5-A941-67B1F9BEEE99}" srcId="{9F033858-4BDD-4FFF-9E19-D6953BE0BCDC}" destId="{501894ED-6FFE-4A0B-A5CF-78FFD498787E}" srcOrd="1" destOrd="0" parTransId="{0B9F9A4F-E5AD-48E6-A662-67803EA6C203}" sibTransId="{84BD99E4-3BD1-48A7-B40F-3D202F3210FC}"/>
    <dgm:cxn modelId="{6975E77C-5272-47BD-AB9E-2550C99F50B0}" type="presOf" srcId="{C1474B2A-6E75-4337-BF29-99DED5AEC73D}" destId="{7E5F89EE-23BD-4CEB-B72A-B7F31260BE00}" srcOrd="0" destOrd="0" presId="urn:microsoft.com/office/officeart/2005/8/layout/list1"/>
    <dgm:cxn modelId="{C15391C5-AA44-4ED0-A29C-FD808B9EE58D}" srcId="{9F033858-4BDD-4FFF-9E19-D6953BE0BCDC}" destId="{483E976C-6068-484E-91BD-E820D55C7B04}" srcOrd="3" destOrd="0" parTransId="{AAF32127-AA4F-4E2F-B3F0-393715E25A92}" sibTransId="{F5DF50EF-FE74-4F10-A32A-C83DF4F44FC8}"/>
    <dgm:cxn modelId="{CD107928-B529-49B9-BCBA-A213B73D7034}" type="presOf" srcId="{C1474B2A-6E75-4337-BF29-99DED5AEC73D}" destId="{A270AC1D-C153-4EB1-865B-3D2F19E73D09}" srcOrd="1" destOrd="0" presId="urn:microsoft.com/office/officeart/2005/8/layout/list1"/>
    <dgm:cxn modelId="{06DDC38E-D082-45B7-B5C8-353A1DA702D0}" type="presOf" srcId="{501894ED-6FFE-4A0B-A5CF-78FFD498787E}" destId="{25B3042C-0E16-4F51-8765-82DBD01B7916}" srcOrd="0" destOrd="0" presId="urn:microsoft.com/office/officeart/2005/8/layout/list1"/>
    <dgm:cxn modelId="{4149937A-9BFF-4CDE-B3D4-5FEB79F64858}" type="presOf" srcId="{FDF03B2C-9E4F-4BD2-9D0D-59DAFD49DAE6}" destId="{C85B3836-8F62-4AFE-879F-660896DB89F4}" srcOrd="0" destOrd="0" presId="urn:microsoft.com/office/officeart/2005/8/layout/list1"/>
    <dgm:cxn modelId="{10F59C5F-31AC-4051-99A0-E5093E890329}" srcId="{9F033858-4BDD-4FFF-9E19-D6953BE0BCDC}" destId="{FDF03B2C-9E4F-4BD2-9D0D-59DAFD49DAE6}" srcOrd="2" destOrd="0" parTransId="{E138B39F-6544-44CF-88E2-FC400045A888}" sibTransId="{A7377CB8-2E7F-48B7-BBDB-5787862F0C0F}"/>
    <dgm:cxn modelId="{5212D63D-C922-4BF1-871D-771F76AE626F}" type="presOf" srcId="{9F033858-4BDD-4FFF-9E19-D6953BE0BCDC}" destId="{4F6769C6-4AA3-4750-B7C9-F4F10DA89D26}" srcOrd="0" destOrd="0" presId="urn:microsoft.com/office/officeart/2005/8/layout/list1"/>
    <dgm:cxn modelId="{D39E538F-7FD8-4753-9513-3BC063FA5C76}" type="presOf" srcId="{483E976C-6068-484E-91BD-E820D55C7B04}" destId="{B326CB8D-39C6-4E6E-A4B9-535E16FB3562}" srcOrd="1" destOrd="0" presId="urn:microsoft.com/office/officeart/2005/8/layout/list1"/>
    <dgm:cxn modelId="{D601CB59-A6D7-4CAE-8B2F-F066FA8EA921}" srcId="{9F033858-4BDD-4FFF-9E19-D6953BE0BCDC}" destId="{C1474B2A-6E75-4337-BF29-99DED5AEC73D}" srcOrd="0" destOrd="0" parTransId="{02A9D8B4-EE25-4910-9223-33083EFE8B39}" sibTransId="{7DC3FA17-CE53-4D82-A162-A01499593C63}"/>
    <dgm:cxn modelId="{F2D3C38C-9484-4CFB-905A-C68B801BD36E}" type="presParOf" srcId="{4F6769C6-4AA3-4750-B7C9-F4F10DA89D26}" destId="{8C67C711-9D1C-4DE6-B3D7-5D91457CC854}" srcOrd="0" destOrd="0" presId="urn:microsoft.com/office/officeart/2005/8/layout/list1"/>
    <dgm:cxn modelId="{3573CABC-F996-4DFD-93EE-0F8D02AA6700}" type="presParOf" srcId="{8C67C711-9D1C-4DE6-B3D7-5D91457CC854}" destId="{7E5F89EE-23BD-4CEB-B72A-B7F31260BE00}" srcOrd="0" destOrd="0" presId="urn:microsoft.com/office/officeart/2005/8/layout/list1"/>
    <dgm:cxn modelId="{3FC83886-3F4B-4CE7-AE05-E638B655C6BA}" type="presParOf" srcId="{8C67C711-9D1C-4DE6-B3D7-5D91457CC854}" destId="{A270AC1D-C153-4EB1-865B-3D2F19E73D09}" srcOrd="1" destOrd="0" presId="urn:microsoft.com/office/officeart/2005/8/layout/list1"/>
    <dgm:cxn modelId="{D62F0EFC-90E0-43B5-B538-75997618A577}" type="presParOf" srcId="{4F6769C6-4AA3-4750-B7C9-F4F10DA89D26}" destId="{F59249E9-B834-4A9D-A81D-87362AE79A9A}" srcOrd="1" destOrd="0" presId="urn:microsoft.com/office/officeart/2005/8/layout/list1"/>
    <dgm:cxn modelId="{1A698400-56AB-4F8C-8E93-0FC11CF0A5E5}" type="presParOf" srcId="{4F6769C6-4AA3-4750-B7C9-F4F10DA89D26}" destId="{58900BC2-EB6E-453C-A021-AD28EBA1AC42}" srcOrd="2" destOrd="0" presId="urn:microsoft.com/office/officeart/2005/8/layout/list1"/>
    <dgm:cxn modelId="{749D8CEB-E52D-4FFD-8D95-0C1DBDD30E12}" type="presParOf" srcId="{4F6769C6-4AA3-4750-B7C9-F4F10DA89D26}" destId="{256E98F4-135F-4B4C-8B11-FFC17A68FBD0}" srcOrd="3" destOrd="0" presId="urn:microsoft.com/office/officeart/2005/8/layout/list1"/>
    <dgm:cxn modelId="{B1AD1CFB-DE4D-4482-B91A-0B8617175D5B}" type="presParOf" srcId="{4F6769C6-4AA3-4750-B7C9-F4F10DA89D26}" destId="{D71BB50B-B07E-46BE-9928-A0D0A667987E}" srcOrd="4" destOrd="0" presId="urn:microsoft.com/office/officeart/2005/8/layout/list1"/>
    <dgm:cxn modelId="{22AD7255-C01B-49A2-864C-66F85ECF7AF4}" type="presParOf" srcId="{D71BB50B-B07E-46BE-9928-A0D0A667987E}" destId="{25B3042C-0E16-4F51-8765-82DBD01B7916}" srcOrd="0" destOrd="0" presId="urn:microsoft.com/office/officeart/2005/8/layout/list1"/>
    <dgm:cxn modelId="{292CA21B-6880-427E-9F66-ABE73491CE14}" type="presParOf" srcId="{D71BB50B-B07E-46BE-9928-A0D0A667987E}" destId="{C2A660CF-066B-4CAE-8A7A-834774815D3D}" srcOrd="1" destOrd="0" presId="urn:microsoft.com/office/officeart/2005/8/layout/list1"/>
    <dgm:cxn modelId="{25AA84EC-974A-4399-998F-1A6E505BD35D}" type="presParOf" srcId="{4F6769C6-4AA3-4750-B7C9-F4F10DA89D26}" destId="{A8B9B2F9-D32B-4C2D-8721-17C1F86FC07C}" srcOrd="5" destOrd="0" presId="urn:microsoft.com/office/officeart/2005/8/layout/list1"/>
    <dgm:cxn modelId="{76805AAE-A08D-477D-8B04-EDDBE3E30CD8}" type="presParOf" srcId="{4F6769C6-4AA3-4750-B7C9-F4F10DA89D26}" destId="{8FCAA39D-6877-4E42-9556-E243E1BCC97E}" srcOrd="6" destOrd="0" presId="urn:microsoft.com/office/officeart/2005/8/layout/list1"/>
    <dgm:cxn modelId="{DF6B1816-CD7C-4D83-B6FA-316A800759DC}" type="presParOf" srcId="{4F6769C6-4AA3-4750-B7C9-F4F10DA89D26}" destId="{FD727989-E0FB-4058-9E41-68861AD091E6}" srcOrd="7" destOrd="0" presId="urn:microsoft.com/office/officeart/2005/8/layout/list1"/>
    <dgm:cxn modelId="{752898F2-5F7F-489A-8227-4BAFD2758AA1}" type="presParOf" srcId="{4F6769C6-4AA3-4750-B7C9-F4F10DA89D26}" destId="{E09B40C6-FA91-4086-90B0-708E06505C06}" srcOrd="8" destOrd="0" presId="urn:microsoft.com/office/officeart/2005/8/layout/list1"/>
    <dgm:cxn modelId="{6ECC1D38-5941-40B3-BDD3-E3584F45E685}" type="presParOf" srcId="{E09B40C6-FA91-4086-90B0-708E06505C06}" destId="{C85B3836-8F62-4AFE-879F-660896DB89F4}" srcOrd="0" destOrd="0" presId="urn:microsoft.com/office/officeart/2005/8/layout/list1"/>
    <dgm:cxn modelId="{75A308D4-C48B-4265-95E2-E89D4778223C}" type="presParOf" srcId="{E09B40C6-FA91-4086-90B0-708E06505C06}" destId="{8FBE4B89-DCDF-40A8-9523-415274E8DF64}" srcOrd="1" destOrd="0" presId="urn:microsoft.com/office/officeart/2005/8/layout/list1"/>
    <dgm:cxn modelId="{64558FE6-7C03-4A22-9480-3F9BD46EA6D6}" type="presParOf" srcId="{4F6769C6-4AA3-4750-B7C9-F4F10DA89D26}" destId="{D6440752-DAE3-4317-8477-58F43783D80D}" srcOrd="9" destOrd="0" presId="urn:microsoft.com/office/officeart/2005/8/layout/list1"/>
    <dgm:cxn modelId="{FFE466E0-BD49-4AC4-8A1E-32B712EDAE4F}" type="presParOf" srcId="{4F6769C6-4AA3-4750-B7C9-F4F10DA89D26}" destId="{0EF81BEE-89EB-44A0-BA47-79F2FC648AD6}" srcOrd="10" destOrd="0" presId="urn:microsoft.com/office/officeart/2005/8/layout/list1"/>
    <dgm:cxn modelId="{40783818-145F-4E05-AF7E-3792621FAEE6}" type="presParOf" srcId="{4F6769C6-4AA3-4750-B7C9-F4F10DA89D26}" destId="{BBFBAB00-74D0-4315-BEF6-2A1F458F50D7}" srcOrd="11" destOrd="0" presId="urn:microsoft.com/office/officeart/2005/8/layout/list1"/>
    <dgm:cxn modelId="{AD3CAB70-524E-41FF-8ADD-7AC6FB6533EA}" type="presParOf" srcId="{4F6769C6-4AA3-4750-B7C9-F4F10DA89D26}" destId="{B3EAF6E9-C705-4FC1-9FD6-0213508CC536}" srcOrd="12" destOrd="0" presId="urn:microsoft.com/office/officeart/2005/8/layout/list1"/>
    <dgm:cxn modelId="{D9426DF1-7871-4DDC-BFA9-185A4EAE24B0}" type="presParOf" srcId="{B3EAF6E9-C705-4FC1-9FD6-0213508CC536}" destId="{D4DEABDC-FCFC-40A8-9358-C031217ABA51}" srcOrd="0" destOrd="0" presId="urn:microsoft.com/office/officeart/2005/8/layout/list1"/>
    <dgm:cxn modelId="{353834AC-E965-4D65-B72C-3E43E70624F2}" type="presParOf" srcId="{B3EAF6E9-C705-4FC1-9FD6-0213508CC536}" destId="{B326CB8D-39C6-4E6E-A4B9-535E16FB3562}" srcOrd="1" destOrd="0" presId="urn:microsoft.com/office/officeart/2005/8/layout/list1"/>
    <dgm:cxn modelId="{108810B6-16A6-4980-9FDF-A92A99085F10}" type="presParOf" srcId="{4F6769C6-4AA3-4750-B7C9-F4F10DA89D26}" destId="{5FAC0CB2-47ED-4852-9462-523987D51857}" srcOrd="13" destOrd="0" presId="urn:microsoft.com/office/officeart/2005/8/layout/list1"/>
    <dgm:cxn modelId="{0648BE38-51EF-4541-AD71-128213F37327}" type="presParOf" srcId="{4F6769C6-4AA3-4750-B7C9-F4F10DA89D26}" destId="{494A56C0-4F06-487E-B567-CCED24563FF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4324CA-A7E6-46AA-A343-FD3AB149CE74}" type="doc">
      <dgm:prSet loTypeId="urn:microsoft.com/office/officeart/2005/8/layout/hierarchy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9EF6D7D-C2CB-47C2-B076-E8ABC5C689DB}">
      <dgm:prSet phldrT="[텍스트]"/>
      <dgm:spPr/>
      <dgm:t>
        <a:bodyPr/>
        <a:lstStyle/>
        <a:p>
          <a:pPr latinLnBrk="1"/>
          <a:r>
            <a:rPr lang="ko-KR" altLang="en-US" dirty="0" smtClean="0"/>
            <a:t>대표이사</a:t>
          </a:r>
          <a:endParaRPr lang="en-US" altLang="ko-KR" dirty="0" smtClean="0"/>
        </a:p>
        <a:p>
          <a:pPr latinLnBrk="1"/>
          <a:r>
            <a:rPr lang="ko-KR" altLang="en-US" dirty="0" smtClean="0"/>
            <a:t>이봉수</a:t>
          </a:r>
          <a:endParaRPr lang="ko-KR" altLang="en-US" dirty="0"/>
        </a:p>
      </dgm:t>
    </dgm:pt>
    <dgm:pt modelId="{E9BC5291-11A4-4E69-9F06-E52AC688E9C8}" type="parTrans" cxnId="{5138D13D-16B1-4F90-BDE4-6C879B0EC444}">
      <dgm:prSet/>
      <dgm:spPr/>
      <dgm:t>
        <a:bodyPr/>
        <a:lstStyle/>
        <a:p>
          <a:pPr latinLnBrk="1"/>
          <a:endParaRPr lang="ko-KR" altLang="en-US"/>
        </a:p>
      </dgm:t>
    </dgm:pt>
    <dgm:pt modelId="{68F54C27-9528-4844-8B48-A680E1FA036A}" type="sibTrans" cxnId="{5138D13D-16B1-4F90-BDE4-6C879B0EC444}">
      <dgm:prSet/>
      <dgm:spPr/>
      <dgm:t>
        <a:bodyPr/>
        <a:lstStyle/>
        <a:p>
          <a:pPr latinLnBrk="1"/>
          <a:endParaRPr lang="ko-KR" altLang="en-US"/>
        </a:p>
      </dgm:t>
    </dgm:pt>
    <dgm:pt modelId="{1A4F890B-3D67-4B45-9DAF-BD32D11717DE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본사총괄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김상훈 부장</a:t>
          </a:r>
          <a:endParaRPr lang="en-US" altLang="ko-KR" dirty="0" smtClean="0"/>
        </a:p>
      </dgm:t>
    </dgm:pt>
    <dgm:pt modelId="{90F8F60D-40FF-4B52-8AF5-2ECA53D6D999}" type="parTrans" cxnId="{9621C62B-E9C7-4207-A7ED-224401A03505}">
      <dgm:prSet/>
      <dgm:spPr/>
      <dgm:t>
        <a:bodyPr/>
        <a:lstStyle/>
        <a:p>
          <a:pPr latinLnBrk="1"/>
          <a:endParaRPr lang="ko-KR" altLang="en-US"/>
        </a:p>
      </dgm:t>
    </dgm:pt>
    <dgm:pt modelId="{751242A0-5C4D-44B1-B219-F4C911789C15}" type="sibTrans" cxnId="{9621C62B-E9C7-4207-A7ED-224401A03505}">
      <dgm:prSet/>
      <dgm:spPr/>
      <dgm:t>
        <a:bodyPr/>
        <a:lstStyle/>
        <a:p>
          <a:pPr latinLnBrk="1"/>
          <a:endParaRPr lang="ko-KR" altLang="en-US"/>
        </a:p>
      </dgm:t>
    </dgm:pt>
    <dgm:pt modelId="{551CECB2-AC0F-427F-97EF-29A17CA8309E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업무팀장 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윤혜진 차장</a:t>
          </a:r>
          <a:endParaRPr lang="en-US" altLang="ko-KR" dirty="0" smtClean="0"/>
        </a:p>
      </dgm:t>
    </dgm:pt>
    <dgm:pt modelId="{CF56475C-B061-4E54-8DEE-242677E1B42E}" type="parTrans" cxnId="{28A68ADA-9706-4F95-AA70-D30445A718D0}">
      <dgm:prSet/>
      <dgm:spPr/>
      <dgm:t>
        <a:bodyPr/>
        <a:lstStyle/>
        <a:p>
          <a:pPr latinLnBrk="1"/>
          <a:endParaRPr lang="ko-KR" altLang="en-US"/>
        </a:p>
      </dgm:t>
    </dgm:pt>
    <dgm:pt modelId="{9ED928B7-09E3-43FD-90F8-FD1407924388}" type="sibTrans" cxnId="{28A68ADA-9706-4F95-AA70-D30445A718D0}">
      <dgm:prSet/>
      <dgm:spPr/>
      <dgm:t>
        <a:bodyPr/>
        <a:lstStyle/>
        <a:p>
          <a:pPr latinLnBrk="1"/>
          <a:endParaRPr lang="ko-KR" altLang="en-US"/>
        </a:p>
      </dgm:t>
    </dgm:pt>
    <dgm:pt modelId="{BC358D88-C3C2-4E9F-85EC-B53F67B19186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영업팀장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김창훈 차장</a:t>
          </a:r>
          <a:endParaRPr lang="en-US" altLang="ko-KR" dirty="0" smtClean="0"/>
        </a:p>
      </dgm:t>
    </dgm:pt>
    <dgm:pt modelId="{70F175F9-96B9-4C39-A917-246A64BC3C4A}" type="parTrans" cxnId="{18879937-E3E2-4130-81C6-BE245B14388C}">
      <dgm:prSet/>
      <dgm:spPr/>
      <dgm:t>
        <a:bodyPr/>
        <a:lstStyle/>
        <a:p>
          <a:pPr latinLnBrk="1"/>
          <a:endParaRPr lang="ko-KR" altLang="en-US"/>
        </a:p>
      </dgm:t>
    </dgm:pt>
    <dgm:pt modelId="{173D97B7-1963-43D3-9C12-21223A4ACAFB}" type="sibTrans" cxnId="{18879937-E3E2-4130-81C6-BE245B14388C}">
      <dgm:prSet/>
      <dgm:spPr/>
      <dgm:t>
        <a:bodyPr/>
        <a:lstStyle/>
        <a:p>
          <a:pPr latinLnBrk="1"/>
          <a:endParaRPr lang="ko-KR" altLang="en-US"/>
        </a:p>
      </dgm:t>
    </dgm:pt>
    <dgm:pt modelId="{3034A702-A686-4C6F-A263-1F37E5498978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영업팀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 정건수 과장</a:t>
          </a:r>
          <a:endParaRPr lang="en-US" altLang="ko-KR" dirty="0" smtClean="0"/>
        </a:p>
      </dgm:t>
    </dgm:pt>
    <dgm:pt modelId="{7BDBF0A5-AF4A-4F9A-B792-3BDB0A00C0C8}" type="parTrans" cxnId="{9800D5C8-26E1-4E8C-B5C9-3A17A6138F97}">
      <dgm:prSet/>
      <dgm:spPr/>
      <dgm:t>
        <a:bodyPr/>
        <a:lstStyle/>
        <a:p>
          <a:pPr latinLnBrk="1"/>
          <a:endParaRPr lang="ko-KR" altLang="en-US"/>
        </a:p>
      </dgm:t>
    </dgm:pt>
    <dgm:pt modelId="{B5287D86-1B84-4F8E-B073-C2AC1CD91EA7}" type="sibTrans" cxnId="{9800D5C8-26E1-4E8C-B5C9-3A17A6138F97}">
      <dgm:prSet/>
      <dgm:spPr/>
      <dgm:t>
        <a:bodyPr/>
        <a:lstStyle/>
        <a:p>
          <a:pPr latinLnBrk="1"/>
          <a:endParaRPr lang="ko-KR" altLang="en-US"/>
        </a:p>
      </dgm:t>
    </dgm:pt>
    <dgm:pt modelId="{FCCB7180-28EB-4CCA-9015-C06B0820AC1A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영업팀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정승교 사원</a:t>
          </a:r>
          <a:endParaRPr lang="en-US" altLang="ko-KR" dirty="0" smtClean="0"/>
        </a:p>
      </dgm:t>
    </dgm:pt>
    <dgm:pt modelId="{C0F7A60B-DD0A-4E09-B93B-F43AD1E14EE5}" type="parTrans" cxnId="{BF16D5A6-E130-45FC-A963-A0D615C3362B}">
      <dgm:prSet/>
      <dgm:spPr/>
      <dgm:t>
        <a:bodyPr/>
        <a:lstStyle/>
        <a:p>
          <a:pPr latinLnBrk="1"/>
          <a:endParaRPr lang="ko-KR" altLang="en-US"/>
        </a:p>
      </dgm:t>
    </dgm:pt>
    <dgm:pt modelId="{9856E2C1-0415-4FF6-8E7F-C06B1223D1DC}" type="sibTrans" cxnId="{BF16D5A6-E130-45FC-A963-A0D615C3362B}">
      <dgm:prSet/>
      <dgm:spPr/>
      <dgm:t>
        <a:bodyPr/>
        <a:lstStyle/>
        <a:p>
          <a:pPr latinLnBrk="1"/>
          <a:endParaRPr lang="ko-KR" altLang="en-US"/>
        </a:p>
      </dgm:t>
    </dgm:pt>
    <dgm:pt modelId="{A1E6A54D-9FB8-4B47-BC01-CC2BB2679447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업무팀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smtClean="0"/>
            <a:t>전진영 </a:t>
          </a:r>
          <a:r>
            <a:rPr lang="ko-KR" altLang="en-US" dirty="0" smtClean="0"/>
            <a:t>대리</a:t>
          </a:r>
          <a:endParaRPr lang="en-US" altLang="ko-KR" dirty="0" smtClean="0"/>
        </a:p>
      </dgm:t>
    </dgm:pt>
    <dgm:pt modelId="{A3391FD2-1D3F-4CEA-B6C1-DBCC40CFC282}" type="parTrans" cxnId="{D3673C19-2D1C-481D-B95D-391220899AE5}">
      <dgm:prSet/>
      <dgm:spPr/>
      <dgm:t>
        <a:bodyPr/>
        <a:lstStyle/>
        <a:p>
          <a:pPr latinLnBrk="1"/>
          <a:endParaRPr lang="ko-KR" altLang="en-US"/>
        </a:p>
      </dgm:t>
    </dgm:pt>
    <dgm:pt modelId="{EECB69AD-3356-4DBF-A458-ADA97E52D085}" type="sibTrans" cxnId="{D3673C19-2D1C-481D-B95D-391220899AE5}">
      <dgm:prSet/>
      <dgm:spPr/>
      <dgm:t>
        <a:bodyPr/>
        <a:lstStyle/>
        <a:p>
          <a:pPr latinLnBrk="1"/>
          <a:endParaRPr lang="ko-KR" altLang="en-US"/>
        </a:p>
      </dgm:t>
    </dgm:pt>
    <dgm:pt modelId="{87B516BB-4728-439B-AD3B-64D3E7A9BB55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업무팀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smtClean="0"/>
            <a:t>노유영 </a:t>
          </a:r>
          <a:r>
            <a:rPr lang="ko-KR" altLang="en-US" dirty="0" smtClean="0"/>
            <a:t>주임</a:t>
          </a:r>
          <a:endParaRPr lang="en-US" altLang="ko-KR" dirty="0" smtClean="0"/>
        </a:p>
      </dgm:t>
    </dgm:pt>
    <dgm:pt modelId="{276038DE-C022-40C9-BA37-F8A2CAEA318D}" type="parTrans" cxnId="{A5132CD6-DFA9-40E0-B080-5CDD9D78E7EC}">
      <dgm:prSet/>
      <dgm:spPr/>
      <dgm:t>
        <a:bodyPr/>
        <a:lstStyle/>
        <a:p>
          <a:pPr latinLnBrk="1"/>
          <a:endParaRPr lang="ko-KR" altLang="en-US"/>
        </a:p>
      </dgm:t>
    </dgm:pt>
    <dgm:pt modelId="{53E765C6-87AD-486C-B69B-706924B4863E}" type="sibTrans" cxnId="{A5132CD6-DFA9-40E0-B080-5CDD9D78E7EC}">
      <dgm:prSet/>
      <dgm:spPr/>
      <dgm:t>
        <a:bodyPr/>
        <a:lstStyle/>
        <a:p>
          <a:pPr latinLnBrk="1"/>
          <a:endParaRPr lang="ko-KR" altLang="en-US"/>
        </a:p>
      </dgm:t>
    </dgm:pt>
    <dgm:pt modelId="{89C6E6C3-F69A-42D0-8675-F81356CC75E1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업무팀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이서우</a:t>
          </a:r>
          <a:r>
            <a:rPr lang="ko-KR" altLang="en-US" dirty="0" smtClean="0"/>
            <a:t> </a:t>
          </a:r>
          <a:r>
            <a:rPr lang="ko-KR" altLang="en-US" dirty="0" smtClean="0"/>
            <a:t>주임</a:t>
          </a:r>
          <a:endParaRPr lang="en-US" altLang="ko-KR" dirty="0" smtClean="0"/>
        </a:p>
      </dgm:t>
    </dgm:pt>
    <dgm:pt modelId="{4421761B-9065-4E68-8B8D-81C7E67E2660}" type="parTrans" cxnId="{4C7BB596-4179-4113-B740-35CDFE4BF2B7}">
      <dgm:prSet/>
      <dgm:spPr/>
      <dgm:t>
        <a:bodyPr/>
        <a:lstStyle/>
        <a:p>
          <a:pPr latinLnBrk="1"/>
          <a:endParaRPr lang="ko-KR" altLang="en-US"/>
        </a:p>
      </dgm:t>
    </dgm:pt>
    <dgm:pt modelId="{08981519-BC03-431E-A8B7-C71D95747910}" type="sibTrans" cxnId="{4C7BB596-4179-4113-B740-35CDFE4BF2B7}">
      <dgm:prSet/>
      <dgm:spPr/>
      <dgm:t>
        <a:bodyPr/>
        <a:lstStyle/>
        <a:p>
          <a:pPr latinLnBrk="1"/>
          <a:endParaRPr lang="ko-KR" altLang="en-US"/>
        </a:p>
      </dgm:t>
    </dgm:pt>
    <dgm:pt modelId="{1D8FE183-CDC1-4881-A0ED-C425C20A09C9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업무팀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smtClean="0"/>
            <a:t> </a:t>
          </a:r>
          <a:r>
            <a:rPr lang="ko-KR" altLang="en-US" dirty="0" smtClean="0"/>
            <a:t>김경혜 사원</a:t>
          </a:r>
          <a:endParaRPr lang="en-US" altLang="ko-KR" dirty="0" smtClean="0"/>
        </a:p>
      </dgm:t>
    </dgm:pt>
    <dgm:pt modelId="{D3A2D0BF-B552-43D6-A4CC-E4C6140C26B0}" type="parTrans" cxnId="{5BB7E236-BFB3-48FF-B209-E5FFD0AAA893}">
      <dgm:prSet/>
      <dgm:spPr/>
      <dgm:t>
        <a:bodyPr/>
        <a:lstStyle/>
        <a:p>
          <a:pPr latinLnBrk="1"/>
          <a:endParaRPr lang="ko-KR" altLang="en-US"/>
        </a:p>
      </dgm:t>
    </dgm:pt>
    <dgm:pt modelId="{ACEE8D68-69FF-4304-AADD-27464ED8E1B2}" type="sibTrans" cxnId="{5BB7E236-BFB3-48FF-B209-E5FFD0AAA893}">
      <dgm:prSet/>
      <dgm:spPr/>
      <dgm:t>
        <a:bodyPr/>
        <a:lstStyle/>
        <a:p>
          <a:pPr latinLnBrk="1"/>
          <a:endParaRPr lang="ko-KR" altLang="en-US"/>
        </a:p>
      </dgm:t>
    </dgm:pt>
    <dgm:pt modelId="{46044720-E61E-41B8-9788-854A711E00FE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업무팀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smtClean="0"/>
            <a:t>최원희 </a:t>
          </a:r>
          <a:r>
            <a:rPr lang="ko-KR" altLang="en-US" dirty="0" smtClean="0"/>
            <a:t>사원</a:t>
          </a:r>
          <a:endParaRPr lang="en-US" altLang="ko-KR" dirty="0" smtClean="0"/>
        </a:p>
      </dgm:t>
    </dgm:pt>
    <dgm:pt modelId="{8BB3C867-C484-4DC2-B2F3-6156A4D7B360}" type="parTrans" cxnId="{1A7E15E1-A86C-4B09-B2CE-90AE02DE6E27}">
      <dgm:prSet/>
      <dgm:spPr/>
      <dgm:t>
        <a:bodyPr/>
        <a:lstStyle/>
        <a:p>
          <a:pPr latinLnBrk="1"/>
          <a:endParaRPr lang="ko-KR" altLang="en-US"/>
        </a:p>
      </dgm:t>
    </dgm:pt>
    <dgm:pt modelId="{58C70F8D-3C34-4754-8A53-0111CC43C22C}" type="sibTrans" cxnId="{1A7E15E1-A86C-4B09-B2CE-90AE02DE6E27}">
      <dgm:prSet/>
      <dgm:spPr/>
      <dgm:t>
        <a:bodyPr/>
        <a:lstStyle/>
        <a:p>
          <a:pPr latinLnBrk="1"/>
          <a:endParaRPr lang="ko-KR" altLang="en-US"/>
        </a:p>
      </dgm:t>
    </dgm:pt>
    <dgm:pt modelId="{009A261D-027C-4534-B33D-B0EEFB71A192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회계팀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smtClean="0"/>
            <a:t>황은진 </a:t>
          </a:r>
          <a:r>
            <a:rPr lang="ko-KR" altLang="en-US" dirty="0" smtClean="0"/>
            <a:t>대리</a:t>
          </a:r>
          <a:endParaRPr lang="en-US" altLang="ko-KR" dirty="0" smtClean="0"/>
        </a:p>
      </dgm:t>
    </dgm:pt>
    <dgm:pt modelId="{766FE621-CEA7-4CFF-958E-780BA0D3FE0C}" type="parTrans" cxnId="{2F54F947-0435-4C4D-BDF6-D23C56BD88C7}">
      <dgm:prSet/>
      <dgm:spPr/>
      <dgm:t>
        <a:bodyPr/>
        <a:lstStyle/>
        <a:p>
          <a:pPr latinLnBrk="1"/>
          <a:endParaRPr lang="ko-KR" altLang="en-US"/>
        </a:p>
      </dgm:t>
    </dgm:pt>
    <dgm:pt modelId="{AAC50D9D-573E-4136-8C09-C04429DB4A04}" type="sibTrans" cxnId="{2F54F947-0435-4C4D-BDF6-D23C56BD88C7}">
      <dgm:prSet/>
      <dgm:spPr/>
      <dgm:t>
        <a:bodyPr/>
        <a:lstStyle/>
        <a:p>
          <a:pPr latinLnBrk="1"/>
          <a:endParaRPr lang="ko-KR" altLang="en-US"/>
        </a:p>
      </dgm:t>
    </dgm:pt>
    <dgm:pt modelId="{D67B3067-407A-4F68-9550-77D3A464EA0C}">
      <dgm:prSet phldrT="[텍스트]"/>
      <dgm:spPr/>
      <dgm:t>
        <a:bodyPr/>
        <a:lstStyle/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err="1" smtClean="0"/>
            <a:t>영업팀</a:t>
          </a:r>
          <a:r>
            <a:rPr lang="ko-KR" altLang="en-US" dirty="0" smtClean="0"/>
            <a:t> </a:t>
          </a:r>
          <a:endParaRPr lang="en-US" altLang="ko-KR" dirty="0" smtClean="0"/>
        </a:p>
        <a:p>
          <a:pPr marR="0" eaLnBrk="1" fontAlgn="auto" latinLnBrk="1" hangingPunct="1">
            <a:buClrTx/>
            <a:buSzTx/>
            <a:buFontTx/>
            <a:tabLst/>
            <a:defRPr/>
          </a:pPr>
          <a:r>
            <a:rPr lang="ko-KR" altLang="en-US" dirty="0" smtClean="0"/>
            <a:t>박성현 사원</a:t>
          </a:r>
          <a:endParaRPr lang="en-US" altLang="ko-KR" dirty="0" smtClean="0"/>
        </a:p>
      </dgm:t>
    </dgm:pt>
    <dgm:pt modelId="{6FEE948A-DDE6-463A-812F-867307430712}" type="parTrans" cxnId="{8318EBAF-E497-4FB8-ACD2-E5ACAC531F94}">
      <dgm:prSet/>
      <dgm:spPr/>
      <dgm:t>
        <a:bodyPr/>
        <a:lstStyle/>
        <a:p>
          <a:pPr latinLnBrk="1"/>
          <a:endParaRPr lang="ko-KR" altLang="en-US"/>
        </a:p>
      </dgm:t>
    </dgm:pt>
    <dgm:pt modelId="{B8BF93D2-2FAC-4863-8530-7047391CD6C6}" type="sibTrans" cxnId="{8318EBAF-E497-4FB8-ACD2-E5ACAC531F94}">
      <dgm:prSet/>
      <dgm:spPr/>
      <dgm:t>
        <a:bodyPr/>
        <a:lstStyle/>
        <a:p>
          <a:pPr latinLnBrk="1"/>
          <a:endParaRPr lang="ko-KR" altLang="en-US"/>
        </a:p>
      </dgm:t>
    </dgm:pt>
    <dgm:pt modelId="{76C64AE8-8DF1-4486-A207-49A7EE313899}" type="pres">
      <dgm:prSet presAssocID="{064324CA-A7E6-46AA-A343-FD3AB149CE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597F9F4-B685-4FC5-8F47-5B1746D2179F}" type="pres">
      <dgm:prSet presAssocID="{D9EF6D7D-C2CB-47C2-B076-E8ABC5C689DB}" presName="hierRoot1" presStyleCnt="0"/>
      <dgm:spPr/>
      <dgm:t>
        <a:bodyPr/>
        <a:lstStyle/>
        <a:p>
          <a:pPr latinLnBrk="1"/>
          <a:endParaRPr lang="ko-KR" altLang="en-US"/>
        </a:p>
      </dgm:t>
    </dgm:pt>
    <dgm:pt modelId="{F6DA92FE-1749-4AB7-A0D7-E942D7289242}" type="pres">
      <dgm:prSet presAssocID="{D9EF6D7D-C2CB-47C2-B076-E8ABC5C689DB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E04CC868-4459-4C62-A723-3BEC18D7AFC9}" type="pres">
      <dgm:prSet presAssocID="{D9EF6D7D-C2CB-47C2-B076-E8ABC5C689DB}" presName="background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E46A411A-8056-4B7D-AE88-6C0DD4BD095D}" type="pres">
      <dgm:prSet presAssocID="{D9EF6D7D-C2CB-47C2-B076-E8ABC5C689D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A96295A-8AC7-439E-BE4A-8212864FA0DE}" type="pres">
      <dgm:prSet presAssocID="{D9EF6D7D-C2CB-47C2-B076-E8ABC5C689DB}" presName="hierChild2" presStyleCnt="0"/>
      <dgm:spPr/>
      <dgm:t>
        <a:bodyPr/>
        <a:lstStyle/>
        <a:p>
          <a:pPr latinLnBrk="1"/>
          <a:endParaRPr lang="ko-KR" altLang="en-US"/>
        </a:p>
      </dgm:t>
    </dgm:pt>
    <dgm:pt modelId="{EC8984CF-D653-4CEA-8912-898BBB336A27}" type="pres">
      <dgm:prSet presAssocID="{90F8F60D-40FF-4B52-8AF5-2ECA53D6D999}" presName="Name10" presStyleLbl="parChTrans1D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41FD851-4336-42B9-8BBA-9EAF3016AB41}" type="pres">
      <dgm:prSet presAssocID="{1A4F890B-3D67-4B45-9DAF-BD32D11717DE}" presName="hierRoot2" presStyleCnt="0"/>
      <dgm:spPr/>
      <dgm:t>
        <a:bodyPr/>
        <a:lstStyle/>
        <a:p>
          <a:pPr latinLnBrk="1"/>
          <a:endParaRPr lang="ko-KR" altLang="en-US"/>
        </a:p>
      </dgm:t>
    </dgm:pt>
    <dgm:pt modelId="{46B41155-3CD3-4C13-81C6-1A60567699E5}" type="pres">
      <dgm:prSet presAssocID="{1A4F890B-3D67-4B45-9DAF-BD32D11717DE}" presName="composite2" presStyleCnt="0"/>
      <dgm:spPr/>
      <dgm:t>
        <a:bodyPr/>
        <a:lstStyle/>
        <a:p>
          <a:pPr latinLnBrk="1"/>
          <a:endParaRPr lang="ko-KR" altLang="en-US"/>
        </a:p>
      </dgm:t>
    </dgm:pt>
    <dgm:pt modelId="{D6A37081-7BDA-4FBC-8678-04E0B84F9859}" type="pres">
      <dgm:prSet presAssocID="{1A4F890B-3D67-4B45-9DAF-BD32D11717DE}" presName="background2" presStyleLbl="node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FB1A7A5D-30C9-4A53-AE35-A5590BDBB0CC}" type="pres">
      <dgm:prSet presAssocID="{1A4F890B-3D67-4B45-9DAF-BD32D11717DE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73C2EFF-92F7-4946-B66A-A66ED72D0AFB}" type="pres">
      <dgm:prSet presAssocID="{1A4F890B-3D67-4B45-9DAF-BD32D11717DE}" presName="hierChild3" presStyleCnt="0"/>
      <dgm:spPr/>
      <dgm:t>
        <a:bodyPr/>
        <a:lstStyle/>
        <a:p>
          <a:pPr latinLnBrk="1"/>
          <a:endParaRPr lang="ko-KR" altLang="en-US"/>
        </a:p>
      </dgm:t>
    </dgm:pt>
    <dgm:pt modelId="{24C2220E-02CD-41C1-8A5D-C4A8B4EE0D55}" type="pres">
      <dgm:prSet presAssocID="{70F175F9-96B9-4C39-A917-246A64BC3C4A}" presName="Name17" presStyleLbl="parChTrans1D3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F1B63204-3F64-4D15-BC52-329CACEC8C2C}" type="pres">
      <dgm:prSet presAssocID="{BC358D88-C3C2-4E9F-85EC-B53F67B19186}" presName="hierRoot3" presStyleCnt="0"/>
      <dgm:spPr/>
      <dgm:t>
        <a:bodyPr/>
        <a:lstStyle/>
        <a:p>
          <a:pPr latinLnBrk="1"/>
          <a:endParaRPr lang="ko-KR" altLang="en-US"/>
        </a:p>
      </dgm:t>
    </dgm:pt>
    <dgm:pt modelId="{7DE586B2-50E6-4D1D-ABEF-6D5A9481A4AE}" type="pres">
      <dgm:prSet presAssocID="{BC358D88-C3C2-4E9F-85EC-B53F67B19186}" presName="composite3" presStyleCnt="0"/>
      <dgm:spPr/>
      <dgm:t>
        <a:bodyPr/>
        <a:lstStyle/>
        <a:p>
          <a:pPr latinLnBrk="1"/>
          <a:endParaRPr lang="ko-KR" altLang="en-US"/>
        </a:p>
      </dgm:t>
    </dgm:pt>
    <dgm:pt modelId="{ED289664-F069-4353-9BDA-1FA42AC3B54D}" type="pres">
      <dgm:prSet presAssocID="{BC358D88-C3C2-4E9F-85EC-B53F67B19186}" presName="background3" presStyleLbl="node3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06AF956-9A2A-4CE8-8F3B-530BFBEC85EE}" type="pres">
      <dgm:prSet presAssocID="{BC358D88-C3C2-4E9F-85EC-B53F67B1918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42732D-0ED9-4720-90BF-671E700B11A1}" type="pres">
      <dgm:prSet presAssocID="{BC358D88-C3C2-4E9F-85EC-B53F67B19186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148CBFB6-041A-4764-9949-EC70EC2D8B89}" type="pres">
      <dgm:prSet presAssocID="{7BDBF0A5-AF4A-4F9A-B792-3BDB0A00C0C8}" presName="Name23" presStyleLbl="parChTrans1D4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46525B13-FEED-42E8-ACA9-4C57632F9A44}" type="pres">
      <dgm:prSet presAssocID="{3034A702-A686-4C6F-A263-1F37E5498978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A2F07AE6-5744-436A-B9B8-18C9DEF53FF0}" type="pres">
      <dgm:prSet presAssocID="{3034A702-A686-4C6F-A263-1F37E5498978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4615C937-77AA-43F9-8129-AD7E12BA1771}" type="pres">
      <dgm:prSet presAssocID="{3034A702-A686-4C6F-A263-1F37E5498978}" presName="background4" presStyleLbl="node4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828084DC-8644-4B8E-9D5E-8764BEE57EAC}" type="pres">
      <dgm:prSet presAssocID="{3034A702-A686-4C6F-A263-1F37E5498978}" presName="text4" presStyleLbl="fgAcc4" presStyleIdx="0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6E1899A-F44E-4421-B324-2BBDBEC666E0}" type="pres">
      <dgm:prSet presAssocID="{3034A702-A686-4C6F-A263-1F37E5498978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58C7E9BB-8DCE-41F3-B616-412B462F5AD1}" type="pres">
      <dgm:prSet presAssocID="{C0F7A60B-DD0A-4E09-B93B-F43AD1E14EE5}" presName="Name23" presStyleLbl="parChTrans1D4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F79A5489-BE4E-4CDB-B085-E5932C1FA09E}" type="pres">
      <dgm:prSet presAssocID="{FCCB7180-28EB-4CCA-9015-C06B0820AC1A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CE06E946-78B3-4F5F-B6D5-DFB9AD8F8806}" type="pres">
      <dgm:prSet presAssocID="{FCCB7180-28EB-4CCA-9015-C06B0820AC1A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ED21A896-28FC-4B2B-865D-C67C8C07677F}" type="pres">
      <dgm:prSet presAssocID="{FCCB7180-28EB-4CCA-9015-C06B0820AC1A}" presName="background4" presStyleLbl="node4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353C628B-7806-444E-993E-E4E485E80743}" type="pres">
      <dgm:prSet presAssocID="{FCCB7180-28EB-4CCA-9015-C06B0820AC1A}" presName="text4" presStyleLbl="fgAcc4" presStyleIdx="1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72DF2A-570B-4863-B1AD-2A566F03381B}" type="pres">
      <dgm:prSet presAssocID="{FCCB7180-28EB-4CCA-9015-C06B0820AC1A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55952AB2-AB8E-470B-9092-295B04891512}" type="pres">
      <dgm:prSet presAssocID="{6FEE948A-DDE6-463A-812F-867307430712}" presName="Name23" presStyleLbl="parChTrans1D4" presStyleIdx="2" presStyleCnt="9"/>
      <dgm:spPr/>
    </dgm:pt>
    <dgm:pt modelId="{BA19F51D-D102-470B-8220-621A2E88D708}" type="pres">
      <dgm:prSet presAssocID="{D67B3067-407A-4F68-9550-77D3A464EA0C}" presName="hierRoot4" presStyleCnt="0"/>
      <dgm:spPr/>
    </dgm:pt>
    <dgm:pt modelId="{4714FE25-AA95-42D9-A30D-6273786F1A0D}" type="pres">
      <dgm:prSet presAssocID="{D67B3067-407A-4F68-9550-77D3A464EA0C}" presName="composite4" presStyleCnt="0"/>
      <dgm:spPr/>
    </dgm:pt>
    <dgm:pt modelId="{811407B2-3738-4EA7-9469-B0EB58DBC5F2}" type="pres">
      <dgm:prSet presAssocID="{D67B3067-407A-4F68-9550-77D3A464EA0C}" presName="background4" presStyleLbl="node4" presStyleIdx="2" presStyleCnt="9"/>
      <dgm:spPr/>
    </dgm:pt>
    <dgm:pt modelId="{1EA77563-CB63-455C-9897-17C13A361DC2}" type="pres">
      <dgm:prSet presAssocID="{D67B3067-407A-4F68-9550-77D3A464EA0C}" presName="text4" presStyleLbl="fgAcc4" presStyleIdx="2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534FD7D-1BEA-4CE9-9FE3-171FE543AFBE}" type="pres">
      <dgm:prSet presAssocID="{D67B3067-407A-4F68-9550-77D3A464EA0C}" presName="hierChild5" presStyleCnt="0"/>
      <dgm:spPr/>
    </dgm:pt>
    <dgm:pt modelId="{590F7346-B5FB-4318-9A92-010074365EAD}" type="pres">
      <dgm:prSet presAssocID="{CF56475C-B061-4E54-8DEE-242677E1B42E}" presName="Name17" presStyleLbl="parChTrans1D3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B11D8DC6-9B57-4BDC-8E7C-910F4FA386B6}" type="pres">
      <dgm:prSet presAssocID="{551CECB2-AC0F-427F-97EF-29A17CA8309E}" presName="hierRoot3" presStyleCnt="0"/>
      <dgm:spPr/>
      <dgm:t>
        <a:bodyPr/>
        <a:lstStyle/>
        <a:p>
          <a:pPr latinLnBrk="1"/>
          <a:endParaRPr lang="ko-KR" altLang="en-US"/>
        </a:p>
      </dgm:t>
    </dgm:pt>
    <dgm:pt modelId="{B3197199-9459-4201-9F7E-7B65EF8596B3}" type="pres">
      <dgm:prSet presAssocID="{551CECB2-AC0F-427F-97EF-29A17CA8309E}" presName="composite3" presStyleCnt="0"/>
      <dgm:spPr/>
      <dgm:t>
        <a:bodyPr/>
        <a:lstStyle/>
        <a:p>
          <a:pPr latinLnBrk="1"/>
          <a:endParaRPr lang="ko-KR" altLang="en-US"/>
        </a:p>
      </dgm:t>
    </dgm:pt>
    <dgm:pt modelId="{FF10597E-C90E-4495-A43E-87415DB9AA5A}" type="pres">
      <dgm:prSet presAssocID="{551CECB2-AC0F-427F-97EF-29A17CA8309E}" presName="background3" presStyleLbl="node3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CBC30AC4-F8BB-4F00-8CB6-2C6A3977474A}" type="pres">
      <dgm:prSet presAssocID="{551CECB2-AC0F-427F-97EF-29A17CA8309E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BA17E7E-2A1C-4B8D-ADA1-D38152541F27}" type="pres">
      <dgm:prSet presAssocID="{551CECB2-AC0F-427F-97EF-29A17CA8309E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81454CED-DEA2-4989-A007-61C68900DE5B}" type="pres">
      <dgm:prSet presAssocID="{A3391FD2-1D3F-4CEA-B6C1-DBCC40CFC282}" presName="Name23" presStyleLbl="parChTrans1D4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F7D46667-ED27-4519-8F8C-37734BA3441C}" type="pres">
      <dgm:prSet presAssocID="{A1E6A54D-9FB8-4B47-BC01-CC2BB2679447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619ED849-59C9-461C-B367-2C93C26F4FEC}" type="pres">
      <dgm:prSet presAssocID="{A1E6A54D-9FB8-4B47-BC01-CC2BB2679447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2351AFB3-E6F8-4547-B5EC-BA50BCB163EA}" type="pres">
      <dgm:prSet presAssocID="{A1E6A54D-9FB8-4B47-BC01-CC2BB2679447}" presName="background4" presStyleLbl="node4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E8B628B4-F7CB-4054-9378-4D167E26F1F3}" type="pres">
      <dgm:prSet presAssocID="{A1E6A54D-9FB8-4B47-BC01-CC2BB2679447}" presName="text4" presStyleLbl="fgAcc4" presStyleIdx="3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A964E4C-00F0-4109-9E7B-FD38623E69CC}" type="pres">
      <dgm:prSet presAssocID="{A1E6A54D-9FB8-4B47-BC01-CC2BB2679447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0F090721-BBFD-46AC-B7E1-4E06E4B29E4F}" type="pres">
      <dgm:prSet presAssocID="{276038DE-C022-40C9-BA37-F8A2CAEA318D}" presName="Name23" presStyleLbl="parChTrans1D4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A2B26E23-E1F7-4747-A8DA-91EB7E46FAD3}" type="pres">
      <dgm:prSet presAssocID="{87B516BB-4728-439B-AD3B-64D3E7A9BB55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009FFE37-0DBF-43CB-BD78-FE5F43E5CF38}" type="pres">
      <dgm:prSet presAssocID="{87B516BB-4728-439B-AD3B-64D3E7A9BB55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81F5BEAB-0AC7-4CF7-8741-C4D5081774CB}" type="pres">
      <dgm:prSet presAssocID="{87B516BB-4728-439B-AD3B-64D3E7A9BB55}" presName="background4" presStyleLbl="node4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6E8EA337-F2AD-4232-8609-F219A3CAA684}" type="pres">
      <dgm:prSet presAssocID="{87B516BB-4728-439B-AD3B-64D3E7A9BB55}" presName="text4" presStyleLbl="fgAcc4" presStyleIdx="4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F18CA9-CC1F-47A8-A830-199B29374F5A}" type="pres">
      <dgm:prSet presAssocID="{87B516BB-4728-439B-AD3B-64D3E7A9BB55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AD1C7089-E0E1-417D-9ECF-BE32AB7A7D0D}" type="pres">
      <dgm:prSet presAssocID="{4421761B-9065-4E68-8B8D-81C7E67E2660}" presName="Name23" presStyleLbl="parChTrans1D4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1626C21D-3D07-418F-B34C-0F3E6B728E7E}" type="pres">
      <dgm:prSet presAssocID="{89C6E6C3-F69A-42D0-8675-F81356CC75E1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8058A481-B269-43FF-8FFD-22BC91BCA95E}" type="pres">
      <dgm:prSet presAssocID="{89C6E6C3-F69A-42D0-8675-F81356CC75E1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E68D6D0C-EA02-43B1-A255-8B7032978DBE}" type="pres">
      <dgm:prSet presAssocID="{89C6E6C3-F69A-42D0-8675-F81356CC75E1}" presName="background4" presStyleLbl="node4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3772B731-855B-4B33-9EE7-186A1CCB65F6}" type="pres">
      <dgm:prSet presAssocID="{89C6E6C3-F69A-42D0-8675-F81356CC75E1}" presName="text4" presStyleLbl="fgAcc4" presStyleIdx="5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A250A0E-9185-406B-9FFA-EB11A464BBF9}" type="pres">
      <dgm:prSet presAssocID="{89C6E6C3-F69A-42D0-8675-F81356CC75E1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E0C5C5B3-9D46-4B84-BF41-CF4111BE4938}" type="pres">
      <dgm:prSet presAssocID="{D3A2D0BF-B552-43D6-A4CC-E4C6140C26B0}" presName="Name23" presStyleLbl="parChTrans1D4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9ED6F3F2-C49B-4BC8-99F9-B4F01F08E6ED}" type="pres">
      <dgm:prSet presAssocID="{1D8FE183-CDC1-4881-A0ED-C425C20A09C9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EAACA834-462C-4A42-95F2-1794C7DA7BF7}" type="pres">
      <dgm:prSet presAssocID="{1D8FE183-CDC1-4881-A0ED-C425C20A09C9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830F9050-9065-4764-8489-A1237E1E3103}" type="pres">
      <dgm:prSet presAssocID="{1D8FE183-CDC1-4881-A0ED-C425C20A09C9}" presName="background4" presStyleLbl="node4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94943E8A-6B85-4058-9782-D1D94C56E21A}" type="pres">
      <dgm:prSet presAssocID="{1D8FE183-CDC1-4881-A0ED-C425C20A09C9}" presName="text4" presStyleLbl="fgAcc4" presStyleIdx="6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A301BD-F165-4495-8998-55FB2C0F1858}" type="pres">
      <dgm:prSet presAssocID="{1D8FE183-CDC1-4881-A0ED-C425C20A09C9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A3C177B6-0F01-47C4-BC3D-3FE52788D2B2}" type="pres">
      <dgm:prSet presAssocID="{8BB3C867-C484-4DC2-B2F3-6156A4D7B360}" presName="Name23" presStyleLbl="parChTrans1D4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E867C57F-C993-45F2-8002-43B1BB5293D5}" type="pres">
      <dgm:prSet presAssocID="{46044720-E61E-41B8-9788-854A711E00FE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F85DBA90-356E-4C1A-850F-48575A78BF86}" type="pres">
      <dgm:prSet presAssocID="{46044720-E61E-41B8-9788-854A711E00FE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03D9890F-B906-4216-BA51-C58D778CADCC}" type="pres">
      <dgm:prSet presAssocID="{46044720-E61E-41B8-9788-854A711E00FE}" presName="background4" presStyleLbl="node4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7C72EC53-2B86-463A-AAEB-BFAADCDE3841}" type="pres">
      <dgm:prSet presAssocID="{46044720-E61E-41B8-9788-854A711E00FE}" presName="text4" presStyleLbl="fgAcc4" presStyleIdx="7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AF42F9C-63DC-49D4-8F39-8318583E8ADB}" type="pres">
      <dgm:prSet presAssocID="{46044720-E61E-41B8-9788-854A711E00FE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97FE1B30-CCF1-4FB5-B030-027A85850EAD}" type="pres">
      <dgm:prSet presAssocID="{766FE621-CEA7-4CFF-958E-780BA0D3FE0C}" presName="Name23" presStyleLbl="parChTrans1D4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9A3523D9-5F8A-4F08-80F5-2664A7DED9CF}" type="pres">
      <dgm:prSet presAssocID="{009A261D-027C-4534-B33D-B0EEFB71A192}" presName="hierRoot4" presStyleCnt="0"/>
      <dgm:spPr/>
      <dgm:t>
        <a:bodyPr/>
        <a:lstStyle/>
        <a:p>
          <a:pPr latinLnBrk="1"/>
          <a:endParaRPr lang="ko-KR" altLang="en-US"/>
        </a:p>
      </dgm:t>
    </dgm:pt>
    <dgm:pt modelId="{9C9D8521-7C44-423E-A430-39DF116D45C6}" type="pres">
      <dgm:prSet presAssocID="{009A261D-027C-4534-B33D-B0EEFB71A192}" presName="composite4" presStyleCnt="0"/>
      <dgm:spPr/>
      <dgm:t>
        <a:bodyPr/>
        <a:lstStyle/>
        <a:p>
          <a:pPr latinLnBrk="1"/>
          <a:endParaRPr lang="ko-KR" altLang="en-US"/>
        </a:p>
      </dgm:t>
    </dgm:pt>
    <dgm:pt modelId="{BE1A8631-5A61-42AF-AA92-A8AE33238988}" type="pres">
      <dgm:prSet presAssocID="{009A261D-027C-4534-B33D-B0EEFB71A192}" presName="background4" presStyleLbl="node4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BB8613FB-CB04-43C7-A972-42DDD8E9C40D}" type="pres">
      <dgm:prSet presAssocID="{009A261D-027C-4534-B33D-B0EEFB71A192}" presName="text4" presStyleLbl="fgAcc4" presStyleIdx="8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EB9B2C-C069-4F94-8897-BF65726B8971}" type="pres">
      <dgm:prSet presAssocID="{009A261D-027C-4534-B33D-B0EEFB71A192}" presName="hierChild5" presStyleCnt="0"/>
      <dgm:spPr/>
      <dgm:t>
        <a:bodyPr/>
        <a:lstStyle/>
        <a:p>
          <a:pPr latinLnBrk="1"/>
          <a:endParaRPr lang="ko-KR" altLang="en-US"/>
        </a:p>
      </dgm:t>
    </dgm:pt>
  </dgm:ptLst>
  <dgm:cxnLst>
    <dgm:cxn modelId="{8F7A0581-C6AD-4A02-AD3F-5C8732A6269B}" type="presOf" srcId="{90F8F60D-40FF-4B52-8AF5-2ECA53D6D999}" destId="{EC8984CF-D653-4CEA-8912-898BBB336A27}" srcOrd="0" destOrd="0" presId="urn:microsoft.com/office/officeart/2005/8/layout/hierarchy1"/>
    <dgm:cxn modelId="{8318EBAF-E497-4FB8-ACD2-E5ACAC531F94}" srcId="{BC358D88-C3C2-4E9F-85EC-B53F67B19186}" destId="{D67B3067-407A-4F68-9550-77D3A464EA0C}" srcOrd="2" destOrd="0" parTransId="{6FEE948A-DDE6-463A-812F-867307430712}" sibTransId="{B8BF93D2-2FAC-4863-8530-7047391CD6C6}"/>
    <dgm:cxn modelId="{9621C62B-E9C7-4207-A7ED-224401A03505}" srcId="{D9EF6D7D-C2CB-47C2-B076-E8ABC5C689DB}" destId="{1A4F890B-3D67-4B45-9DAF-BD32D11717DE}" srcOrd="0" destOrd="0" parTransId="{90F8F60D-40FF-4B52-8AF5-2ECA53D6D999}" sibTransId="{751242A0-5C4D-44B1-B219-F4C911789C15}"/>
    <dgm:cxn modelId="{0F70C66E-DA06-4A78-8A8C-BE78C64C5619}" type="presOf" srcId="{766FE621-CEA7-4CFF-958E-780BA0D3FE0C}" destId="{97FE1B30-CCF1-4FB5-B030-027A85850EAD}" srcOrd="0" destOrd="0" presId="urn:microsoft.com/office/officeart/2005/8/layout/hierarchy1"/>
    <dgm:cxn modelId="{7F1F4CCC-A0E2-4E83-809F-7062C0E1349A}" type="presOf" srcId="{1D8FE183-CDC1-4881-A0ED-C425C20A09C9}" destId="{94943E8A-6B85-4058-9782-D1D94C56E21A}" srcOrd="0" destOrd="0" presId="urn:microsoft.com/office/officeart/2005/8/layout/hierarchy1"/>
    <dgm:cxn modelId="{97DC8B89-8BE7-47F5-ACE6-FBCA0CE07214}" type="presOf" srcId="{009A261D-027C-4534-B33D-B0EEFB71A192}" destId="{BB8613FB-CB04-43C7-A972-42DDD8E9C40D}" srcOrd="0" destOrd="0" presId="urn:microsoft.com/office/officeart/2005/8/layout/hierarchy1"/>
    <dgm:cxn modelId="{5138D13D-16B1-4F90-BDE4-6C879B0EC444}" srcId="{064324CA-A7E6-46AA-A343-FD3AB149CE74}" destId="{D9EF6D7D-C2CB-47C2-B076-E8ABC5C689DB}" srcOrd="0" destOrd="0" parTransId="{E9BC5291-11A4-4E69-9F06-E52AC688E9C8}" sibTransId="{68F54C27-9528-4844-8B48-A680E1FA036A}"/>
    <dgm:cxn modelId="{48039156-9AE2-467E-9AC3-B3F7DA8E3B44}" type="presOf" srcId="{D3A2D0BF-B552-43D6-A4CC-E4C6140C26B0}" destId="{E0C5C5B3-9D46-4B84-BF41-CF4111BE4938}" srcOrd="0" destOrd="0" presId="urn:microsoft.com/office/officeart/2005/8/layout/hierarchy1"/>
    <dgm:cxn modelId="{283989E2-2FA9-4AEA-B86C-A75DA1C8C87D}" type="presOf" srcId="{276038DE-C022-40C9-BA37-F8A2CAEA318D}" destId="{0F090721-BBFD-46AC-B7E1-4E06E4B29E4F}" srcOrd="0" destOrd="0" presId="urn:microsoft.com/office/officeart/2005/8/layout/hierarchy1"/>
    <dgm:cxn modelId="{394F834D-15C9-45DB-BB28-7A9BA37E76F9}" type="presOf" srcId="{A1E6A54D-9FB8-4B47-BC01-CC2BB2679447}" destId="{E8B628B4-F7CB-4054-9378-4D167E26F1F3}" srcOrd="0" destOrd="0" presId="urn:microsoft.com/office/officeart/2005/8/layout/hierarchy1"/>
    <dgm:cxn modelId="{50904198-8E35-4329-886F-67D5266D55B0}" type="presOf" srcId="{7BDBF0A5-AF4A-4F9A-B792-3BDB0A00C0C8}" destId="{148CBFB6-041A-4764-9949-EC70EC2D8B89}" srcOrd="0" destOrd="0" presId="urn:microsoft.com/office/officeart/2005/8/layout/hierarchy1"/>
    <dgm:cxn modelId="{4C7BB596-4179-4113-B740-35CDFE4BF2B7}" srcId="{551CECB2-AC0F-427F-97EF-29A17CA8309E}" destId="{89C6E6C3-F69A-42D0-8675-F81356CC75E1}" srcOrd="2" destOrd="0" parTransId="{4421761B-9065-4E68-8B8D-81C7E67E2660}" sibTransId="{08981519-BC03-431E-A8B7-C71D95747910}"/>
    <dgm:cxn modelId="{19BA1869-DB32-4B2D-8579-BF9865E4E954}" type="presOf" srcId="{70F175F9-96B9-4C39-A917-246A64BC3C4A}" destId="{24C2220E-02CD-41C1-8A5D-C4A8B4EE0D55}" srcOrd="0" destOrd="0" presId="urn:microsoft.com/office/officeart/2005/8/layout/hierarchy1"/>
    <dgm:cxn modelId="{03F9FEB0-0FB2-4982-893B-C109C60DCF54}" type="presOf" srcId="{87B516BB-4728-439B-AD3B-64D3E7A9BB55}" destId="{6E8EA337-F2AD-4232-8609-F219A3CAA684}" srcOrd="0" destOrd="0" presId="urn:microsoft.com/office/officeart/2005/8/layout/hierarchy1"/>
    <dgm:cxn modelId="{76E21160-CED9-4527-B73A-500B637DFC95}" type="presOf" srcId="{A3391FD2-1D3F-4CEA-B6C1-DBCC40CFC282}" destId="{81454CED-DEA2-4989-A007-61C68900DE5B}" srcOrd="0" destOrd="0" presId="urn:microsoft.com/office/officeart/2005/8/layout/hierarchy1"/>
    <dgm:cxn modelId="{C499552A-AFDB-47E7-8250-A568A94B9C35}" type="presOf" srcId="{FCCB7180-28EB-4CCA-9015-C06B0820AC1A}" destId="{353C628B-7806-444E-993E-E4E485E80743}" srcOrd="0" destOrd="0" presId="urn:microsoft.com/office/officeart/2005/8/layout/hierarchy1"/>
    <dgm:cxn modelId="{31417512-ECC2-4729-AD06-66A764828686}" type="presOf" srcId="{3034A702-A686-4C6F-A263-1F37E5498978}" destId="{828084DC-8644-4B8E-9D5E-8764BEE57EAC}" srcOrd="0" destOrd="0" presId="urn:microsoft.com/office/officeart/2005/8/layout/hierarchy1"/>
    <dgm:cxn modelId="{951793A6-D8F8-4AB4-9A3C-39E4618B4ABA}" type="presOf" srcId="{4421761B-9065-4E68-8B8D-81C7E67E2660}" destId="{AD1C7089-E0E1-417D-9ECF-BE32AB7A7D0D}" srcOrd="0" destOrd="0" presId="urn:microsoft.com/office/officeart/2005/8/layout/hierarchy1"/>
    <dgm:cxn modelId="{9BDA57AD-6492-481C-86D0-6D77868D2919}" type="presOf" srcId="{D67B3067-407A-4F68-9550-77D3A464EA0C}" destId="{1EA77563-CB63-455C-9897-17C13A361DC2}" srcOrd="0" destOrd="0" presId="urn:microsoft.com/office/officeart/2005/8/layout/hierarchy1"/>
    <dgm:cxn modelId="{1A7E15E1-A86C-4B09-B2CE-90AE02DE6E27}" srcId="{551CECB2-AC0F-427F-97EF-29A17CA8309E}" destId="{46044720-E61E-41B8-9788-854A711E00FE}" srcOrd="4" destOrd="0" parTransId="{8BB3C867-C484-4DC2-B2F3-6156A4D7B360}" sibTransId="{58C70F8D-3C34-4754-8A53-0111CC43C22C}"/>
    <dgm:cxn modelId="{D629D02E-E87D-48E7-914D-EE30A46025A8}" type="presOf" srcId="{CF56475C-B061-4E54-8DEE-242677E1B42E}" destId="{590F7346-B5FB-4318-9A92-010074365EAD}" srcOrd="0" destOrd="0" presId="urn:microsoft.com/office/officeart/2005/8/layout/hierarchy1"/>
    <dgm:cxn modelId="{28A68ADA-9706-4F95-AA70-D30445A718D0}" srcId="{1A4F890B-3D67-4B45-9DAF-BD32D11717DE}" destId="{551CECB2-AC0F-427F-97EF-29A17CA8309E}" srcOrd="1" destOrd="0" parTransId="{CF56475C-B061-4E54-8DEE-242677E1B42E}" sibTransId="{9ED928B7-09E3-43FD-90F8-FD1407924388}"/>
    <dgm:cxn modelId="{BAD04A37-6791-4F0C-9208-FFD9CC530416}" type="presOf" srcId="{8BB3C867-C484-4DC2-B2F3-6156A4D7B360}" destId="{A3C177B6-0F01-47C4-BC3D-3FE52788D2B2}" srcOrd="0" destOrd="0" presId="urn:microsoft.com/office/officeart/2005/8/layout/hierarchy1"/>
    <dgm:cxn modelId="{2FF5FD02-B2E2-490D-8AC0-4BCFAE992EE6}" type="presOf" srcId="{1A4F890B-3D67-4B45-9DAF-BD32D11717DE}" destId="{FB1A7A5D-30C9-4A53-AE35-A5590BDBB0CC}" srcOrd="0" destOrd="0" presId="urn:microsoft.com/office/officeart/2005/8/layout/hierarchy1"/>
    <dgm:cxn modelId="{D3673C19-2D1C-481D-B95D-391220899AE5}" srcId="{551CECB2-AC0F-427F-97EF-29A17CA8309E}" destId="{A1E6A54D-9FB8-4B47-BC01-CC2BB2679447}" srcOrd="0" destOrd="0" parTransId="{A3391FD2-1D3F-4CEA-B6C1-DBCC40CFC282}" sibTransId="{EECB69AD-3356-4DBF-A458-ADA97E52D085}"/>
    <dgm:cxn modelId="{91E6885F-6AF8-4D76-AD8E-8449CBF28DF3}" type="presOf" srcId="{D9EF6D7D-C2CB-47C2-B076-E8ABC5C689DB}" destId="{E46A411A-8056-4B7D-AE88-6C0DD4BD095D}" srcOrd="0" destOrd="0" presId="urn:microsoft.com/office/officeart/2005/8/layout/hierarchy1"/>
    <dgm:cxn modelId="{89C8C900-E641-41B6-A3B3-3E847503109B}" type="presOf" srcId="{46044720-E61E-41B8-9788-854A711E00FE}" destId="{7C72EC53-2B86-463A-AAEB-BFAADCDE3841}" srcOrd="0" destOrd="0" presId="urn:microsoft.com/office/officeart/2005/8/layout/hierarchy1"/>
    <dgm:cxn modelId="{BF16D5A6-E130-45FC-A963-A0D615C3362B}" srcId="{BC358D88-C3C2-4E9F-85EC-B53F67B19186}" destId="{FCCB7180-28EB-4CCA-9015-C06B0820AC1A}" srcOrd="1" destOrd="0" parTransId="{C0F7A60B-DD0A-4E09-B93B-F43AD1E14EE5}" sibTransId="{9856E2C1-0415-4FF6-8E7F-C06B1223D1DC}"/>
    <dgm:cxn modelId="{DFD77027-A455-4FC5-875E-3B7411594125}" type="presOf" srcId="{BC358D88-C3C2-4E9F-85EC-B53F67B19186}" destId="{206AF956-9A2A-4CE8-8F3B-530BFBEC85EE}" srcOrd="0" destOrd="0" presId="urn:microsoft.com/office/officeart/2005/8/layout/hierarchy1"/>
    <dgm:cxn modelId="{68F48403-756E-4435-A93F-AD18A013A2DC}" type="presOf" srcId="{89C6E6C3-F69A-42D0-8675-F81356CC75E1}" destId="{3772B731-855B-4B33-9EE7-186A1CCB65F6}" srcOrd="0" destOrd="0" presId="urn:microsoft.com/office/officeart/2005/8/layout/hierarchy1"/>
    <dgm:cxn modelId="{5BB7E236-BFB3-48FF-B209-E5FFD0AAA893}" srcId="{551CECB2-AC0F-427F-97EF-29A17CA8309E}" destId="{1D8FE183-CDC1-4881-A0ED-C425C20A09C9}" srcOrd="3" destOrd="0" parTransId="{D3A2D0BF-B552-43D6-A4CC-E4C6140C26B0}" sibTransId="{ACEE8D68-69FF-4304-AADD-27464ED8E1B2}"/>
    <dgm:cxn modelId="{C31C54FE-1D0A-41C1-9D88-E14CC08930AB}" type="presOf" srcId="{551CECB2-AC0F-427F-97EF-29A17CA8309E}" destId="{CBC30AC4-F8BB-4F00-8CB6-2C6A3977474A}" srcOrd="0" destOrd="0" presId="urn:microsoft.com/office/officeart/2005/8/layout/hierarchy1"/>
    <dgm:cxn modelId="{2F54F947-0435-4C4D-BDF6-D23C56BD88C7}" srcId="{551CECB2-AC0F-427F-97EF-29A17CA8309E}" destId="{009A261D-027C-4534-B33D-B0EEFB71A192}" srcOrd="5" destOrd="0" parTransId="{766FE621-CEA7-4CFF-958E-780BA0D3FE0C}" sibTransId="{AAC50D9D-573E-4136-8C09-C04429DB4A04}"/>
    <dgm:cxn modelId="{92C7BE22-AEC8-453F-B0A3-BF786C1BBA0C}" type="presOf" srcId="{064324CA-A7E6-46AA-A343-FD3AB149CE74}" destId="{76C64AE8-8DF1-4486-A207-49A7EE313899}" srcOrd="0" destOrd="0" presId="urn:microsoft.com/office/officeart/2005/8/layout/hierarchy1"/>
    <dgm:cxn modelId="{18879937-E3E2-4130-81C6-BE245B14388C}" srcId="{1A4F890B-3D67-4B45-9DAF-BD32D11717DE}" destId="{BC358D88-C3C2-4E9F-85EC-B53F67B19186}" srcOrd="0" destOrd="0" parTransId="{70F175F9-96B9-4C39-A917-246A64BC3C4A}" sibTransId="{173D97B7-1963-43D3-9C12-21223A4ACAFB}"/>
    <dgm:cxn modelId="{896D2211-09E9-402C-A239-CF348C457D2D}" type="presOf" srcId="{C0F7A60B-DD0A-4E09-B93B-F43AD1E14EE5}" destId="{58C7E9BB-8DCE-41F3-B616-412B462F5AD1}" srcOrd="0" destOrd="0" presId="urn:microsoft.com/office/officeart/2005/8/layout/hierarchy1"/>
    <dgm:cxn modelId="{92A45A48-7AC3-445B-BF77-C07F7B6C548B}" type="presOf" srcId="{6FEE948A-DDE6-463A-812F-867307430712}" destId="{55952AB2-AB8E-470B-9092-295B04891512}" srcOrd="0" destOrd="0" presId="urn:microsoft.com/office/officeart/2005/8/layout/hierarchy1"/>
    <dgm:cxn modelId="{9800D5C8-26E1-4E8C-B5C9-3A17A6138F97}" srcId="{BC358D88-C3C2-4E9F-85EC-B53F67B19186}" destId="{3034A702-A686-4C6F-A263-1F37E5498978}" srcOrd="0" destOrd="0" parTransId="{7BDBF0A5-AF4A-4F9A-B792-3BDB0A00C0C8}" sibTransId="{B5287D86-1B84-4F8E-B073-C2AC1CD91EA7}"/>
    <dgm:cxn modelId="{A5132CD6-DFA9-40E0-B080-5CDD9D78E7EC}" srcId="{551CECB2-AC0F-427F-97EF-29A17CA8309E}" destId="{87B516BB-4728-439B-AD3B-64D3E7A9BB55}" srcOrd="1" destOrd="0" parTransId="{276038DE-C022-40C9-BA37-F8A2CAEA318D}" sibTransId="{53E765C6-87AD-486C-B69B-706924B4863E}"/>
    <dgm:cxn modelId="{D5F45A98-97ED-4393-B4E2-C6B8199DB028}" type="presParOf" srcId="{76C64AE8-8DF1-4486-A207-49A7EE313899}" destId="{1597F9F4-B685-4FC5-8F47-5B1746D2179F}" srcOrd="0" destOrd="0" presId="urn:microsoft.com/office/officeart/2005/8/layout/hierarchy1"/>
    <dgm:cxn modelId="{05231E0F-1992-4086-81A0-00C4529A883F}" type="presParOf" srcId="{1597F9F4-B685-4FC5-8F47-5B1746D2179F}" destId="{F6DA92FE-1749-4AB7-A0D7-E942D7289242}" srcOrd="0" destOrd="0" presId="urn:microsoft.com/office/officeart/2005/8/layout/hierarchy1"/>
    <dgm:cxn modelId="{47FD2D27-A0AE-48F7-99DD-A2A14A64DF5F}" type="presParOf" srcId="{F6DA92FE-1749-4AB7-A0D7-E942D7289242}" destId="{E04CC868-4459-4C62-A723-3BEC18D7AFC9}" srcOrd="0" destOrd="0" presId="urn:microsoft.com/office/officeart/2005/8/layout/hierarchy1"/>
    <dgm:cxn modelId="{651ABD32-8385-4DA6-9DF1-51BF88321D83}" type="presParOf" srcId="{F6DA92FE-1749-4AB7-A0D7-E942D7289242}" destId="{E46A411A-8056-4B7D-AE88-6C0DD4BD095D}" srcOrd="1" destOrd="0" presId="urn:microsoft.com/office/officeart/2005/8/layout/hierarchy1"/>
    <dgm:cxn modelId="{483CB8DD-6D66-4278-89F4-8BD9C362AA38}" type="presParOf" srcId="{1597F9F4-B685-4FC5-8F47-5B1746D2179F}" destId="{BA96295A-8AC7-439E-BE4A-8212864FA0DE}" srcOrd="1" destOrd="0" presId="urn:microsoft.com/office/officeart/2005/8/layout/hierarchy1"/>
    <dgm:cxn modelId="{9670F63E-5666-4B05-9A21-BBB8DC6F6271}" type="presParOf" srcId="{BA96295A-8AC7-439E-BE4A-8212864FA0DE}" destId="{EC8984CF-D653-4CEA-8912-898BBB336A27}" srcOrd="0" destOrd="0" presId="urn:microsoft.com/office/officeart/2005/8/layout/hierarchy1"/>
    <dgm:cxn modelId="{50B727A8-A1B3-4C4A-8CA7-02FAD07D57B1}" type="presParOf" srcId="{BA96295A-8AC7-439E-BE4A-8212864FA0DE}" destId="{041FD851-4336-42B9-8BBA-9EAF3016AB41}" srcOrd="1" destOrd="0" presId="urn:microsoft.com/office/officeart/2005/8/layout/hierarchy1"/>
    <dgm:cxn modelId="{BE04561E-2D68-4D6C-A937-1E71EDCC79FB}" type="presParOf" srcId="{041FD851-4336-42B9-8BBA-9EAF3016AB41}" destId="{46B41155-3CD3-4C13-81C6-1A60567699E5}" srcOrd="0" destOrd="0" presId="urn:microsoft.com/office/officeart/2005/8/layout/hierarchy1"/>
    <dgm:cxn modelId="{A040128C-C701-42CB-9FF1-05CCFE91F94F}" type="presParOf" srcId="{46B41155-3CD3-4C13-81C6-1A60567699E5}" destId="{D6A37081-7BDA-4FBC-8678-04E0B84F9859}" srcOrd="0" destOrd="0" presId="urn:microsoft.com/office/officeart/2005/8/layout/hierarchy1"/>
    <dgm:cxn modelId="{61ED0CDF-B143-4BFB-9356-607972B42CFF}" type="presParOf" srcId="{46B41155-3CD3-4C13-81C6-1A60567699E5}" destId="{FB1A7A5D-30C9-4A53-AE35-A5590BDBB0CC}" srcOrd="1" destOrd="0" presId="urn:microsoft.com/office/officeart/2005/8/layout/hierarchy1"/>
    <dgm:cxn modelId="{34659F3F-3906-4EE6-97B0-273685F8FC6D}" type="presParOf" srcId="{041FD851-4336-42B9-8BBA-9EAF3016AB41}" destId="{873C2EFF-92F7-4946-B66A-A66ED72D0AFB}" srcOrd="1" destOrd="0" presId="urn:microsoft.com/office/officeart/2005/8/layout/hierarchy1"/>
    <dgm:cxn modelId="{B880C4EA-D304-4D3F-A525-0B62D9929DA1}" type="presParOf" srcId="{873C2EFF-92F7-4946-B66A-A66ED72D0AFB}" destId="{24C2220E-02CD-41C1-8A5D-C4A8B4EE0D55}" srcOrd="0" destOrd="0" presId="urn:microsoft.com/office/officeart/2005/8/layout/hierarchy1"/>
    <dgm:cxn modelId="{EFBEB119-0CAD-42A3-9609-D92D950C0AE3}" type="presParOf" srcId="{873C2EFF-92F7-4946-B66A-A66ED72D0AFB}" destId="{F1B63204-3F64-4D15-BC52-329CACEC8C2C}" srcOrd="1" destOrd="0" presId="urn:microsoft.com/office/officeart/2005/8/layout/hierarchy1"/>
    <dgm:cxn modelId="{214A7885-073B-4384-81E4-EEB1F6D96C31}" type="presParOf" srcId="{F1B63204-3F64-4D15-BC52-329CACEC8C2C}" destId="{7DE586B2-50E6-4D1D-ABEF-6D5A9481A4AE}" srcOrd="0" destOrd="0" presId="urn:microsoft.com/office/officeart/2005/8/layout/hierarchy1"/>
    <dgm:cxn modelId="{00456345-4EB5-4DA6-B90B-2EC0299CA61B}" type="presParOf" srcId="{7DE586B2-50E6-4D1D-ABEF-6D5A9481A4AE}" destId="{ED289664-F069-4353-9BDA-1FA42AC3B54D}" srcOrd="0" destOrd="0" presId="urn:microsoft.com/office/officeart/2005/8/layout/hierarchy1"/>
    <dgm:cxn modelId="{678BB569-5EFE-4C36-8402-C4F2804B88D3}" type="presParOf" srcId="{7DE586B2-50E6-4D1D-ABEF-6D5A9481A4AE}" destId="{206AF956-9A2A-4CE8-8F3B-530BFBEC85EE}" srcOrd="1" destOrd="0" presId="urn:microsoft.com/office/officeart/2005/8/layout/hierarchy1"/>
    <dgm:cxn modelId="{BF8F363C-DEAC-40DC-B70B-B49E2C4B7DA8}" type="presParOf" srcId="{F1B63204-3F64-4D15-BC52-329CACEC8C2C}" destId="{9342732D-0ED9-4720-90BF-671E700B11A1}" srcOrd="1" destOrd="0" presId="urn:microsoft.com/office/officeart/2005/8/layout/hierarchy1"/>
    <dgm:cxn modelId="{7B511E72-0514-4E8C-8C91-A123FF44090A}" type="presParOf" srcId="{9342732D-0ED9-4720-90BF-671E700B11A1}" destId="{148CBFB6-041A-4764-9949-EC70EC2D8B89}" srcOrd="0" destOrd="0" presId="urn:microsoft.com/office/officeart/2005/8/layout/hierarchy1"/>
    <dgm:cxn modelId="{D0037587-F5C9-47BC-BD33-344AA90BEFB4}" type="presParOf" srcId="{9342732D-0ED9-4720-90BF-671E700B11A1}" destId="{46525B13-FEED-42E8-ACA9-4C57632F9A44}" srcOrd="1" destOrd="0" presId="urn:microsoft.com/office/officeart/2005/8/layout/hierarchy1"/>
    <dgm:cxn modelId="{1EC993F8-14D7-41FF-B888-4DBD993A886C}" type="presParOf" srcId="{46525B13-FEED-42E8-ACA9-4C57632F9A44}" destId="{A2F07AE6-5744-436A-B9B8-18C9DEF53FF0}" srcOrd="0" destOrd="0" presId="urn:microsoft.com/office/officeart/2005/8/layout/hierarchy1"/>
    <dgm:cxn modelId="{D810506A-C175-440D-8E84-C82658447DCA}" type="presParOf" srcId="{A2F07AE6-5744-436A-B9B8-18C9DEF53FF0}" destId="{4615C937-77AA-43F9-8129-AD7E12BA1771}" srcOrd="0" destOrd="0" presId="urn:microsoft.com/office/officeart/2005/8/layout/hierarchy1"/>
    <dgm:cxn modelId="{EB5B2496-9931-463A-9359-92364960AA33}" type="presParOf" srcId="{A2F07AE6-5744-436A-B9B8-18C9DEF53FF0}" destId="{828084DC-8644-4B8E-9D5E-8764BEE57EAC}" srcOrd="1" destOrd="0" presId="urn:microsoft.com/office/officeart/2005/8/layout/hierarchy1"/>
    <dgm:cxn modelId="{B29594BC-C6D4-4312-B2A9-79C84849A369}" type="presParOf" srcId="{46525B13-FEED-42E8-ACA9-4C57632F9A44}" destId="{96E1899A-F44E-4421-B324-2BBDBEC666E0}" srcOrd="1" destOrd="0" presId="urn:microsoft.com/office/officeart/2005/8/layout/hierarchy1"/>
    <dgm:cxn modelId="{82AF7C73-5143-4BE7-9589-BF7567C5BAC4}" type="presParOf" srcId="{9342732D-0ED9-4720-90BF-671E700B11A1}" destId="{58C7E9BB-8DCE-41F3-B616-412B462F5AD1}" srcOrd="2" destOrd="0" presId="urn:microsoft.com/office/officeart/2005/8/layout/hierarchy1"/>
    <dgm:cxn modelId="{274422AF-EDE7-4D46-AC0F-D73133C78DE6}" type="presParOf" srcId="{9342732D-0ED9-4720-90BF-671E700B11A1}" destId="{F79A5489-BE4E-4CDB-B085-E5932C1FA09E}" srcOrd="3" destOrd="0" presId="urn:microsoft.com/office/officeart/2005/8/layout/hierarchy1"/>
    <dgm:cxn modelId="{CD420B23-1C3B-4931-9997-CC61681EFAAE}" type="presParOf" srcId="{F79A5489-BE4E-4CDB-B085-E5932C1FA09E}" destId="{CE06E946-78B3-4F5F-B6D5-DFB9AD8F8806}" srcOrd="0" destOrd="0" presId="urn:microsoft.com/office/officeart/2005/8/layout/hierarchy1"/>
    <dgm:cxn modelId="{05A5D756-17F2-4351-A0FE-9A70EE26D58C}" type="presParOf" srcId="{CE06E946-78B3-4F5F-B6D5-DFB9AD8F8806}" destId="{ED21A896-28FC-4B2B-865D-C67C8C07677F}" srcOrd="0" destOrd="0" presId="urn:microsoft.com/office/officeart/2005/8/layout/hierarchy1"/>
    <dgm:cxn modelId="{17B376CB-B807-4E97-BB08-F1007A04BEDD}" type="presParOf" srcId="{CE06E946-78B3-4F5F-B6D5-DFB9AD8F8806}" destId="{353C628B-7806-444E-993E-E4E485E80743}" srcOrd="1" destOrd="0" presId="urn:microsoft.com/office/officeart/2005/8/layout/hierarchy1"/>
    <dgm:cxn modelId="{AC0D9A07-4B7F-4E16-B5B1-4066E36015FA}" type="presParOf" srcId="{F79A5489-BE4E-4CDB-B085-E5932C1FA09E}" destId="{8972DF2A-570B-4863-B1AD-2A566F03381B}" srcOrd="1" destOrd="0" presId="urn:microsoft.com/office/officeart/2005/8/layout/hierarchy1"/>
    <dgm:cxn modelId="{D9B1911C-B37A-4994-806D-D0971737BE37}" type="presParOf" srcId="{9342732D-0ED9-4720-90BF-671E700B11A1}" destId="{55952AB2-AB8E-470B-9092-295B04891512}" srcOrd="4" destOrd="0" presId="urn:microsoft.com/office/officeart/2005/8/layout/hierarchy1"/>
    <dgm:cxn modelId="{CC31B49D-328C-48FD-9AC2-F3F84E64A85E}" type="presParOf" srcId="{9342732D-0ED9-4720-90BF-671E700B11A1}" destId="{BA19F51D-D102-470B-8220-621A2E88D708}" srcOrd="5" destOrd="0" presId="urn:microsoft.com/office/officeart/2005/8/layout/hierarchy1"/>
    <dgm:cxn modelId="{4BFD3739-B379-46C9-9991-C609937E90A7}" type="presParOf" srcId="{BA19F51D-D102-470B-8220-621A2E88D708}" destId="{4714FE25-AA95-42D9-A30D-6273786F1A0D}" srcOrd="0" destOrd="0" presId="urn:microsoft.com/office/officeart/2005/8/layout/hierarchy1"/>
    <dgm:cxn modelId="{6F9A9361-A760-456B-8EFD-CF354C2F4607}" type="presParOf" srcId="{4714FE25-AA95-42D9-A30D-6273786F1A0D}" destId="{811407B2-3738-4EA7-9469-B0EB58DBC5F2}" srcOrd="0" destOrd="0" presId="urn:microsoft.com/office/officeart/2005/8/layout/hierarchy1"/>
    <dgm:cxn modelId="{4D179AA3-8F58-4B23-9E53-A81C05533413}" type="presParOf" srcId="{4714FE25-AA95-42D9-A30D-6273786F1A0D}" destId="{1EA77563-CB63-455C-9897-17C13A361DC2}" srcOrd="1" destOrd="0" presId="urn:microsoft.com/office/officeart/2005/8/layout/hierarchy1"/>
    <dgm:cxn modelId="{5CF89C54-09E4-4EC8-8295-ADEAEC47A4BA}" type="presParOf" srcId="{BA19F51D-D102-470B-8220-621A2E88D708}" destId="{5534FD7D-1BEA-4CE9-9FE3-171FE543AFBE}" srcOrd="1" destOrd="0" presId="urn:microsoft.com/office/officeart/2005/8/layout/hierarchy1"/>
    <dgm:cxn modelId="{24C37915-659A-4C0E-BDBC-AA66618BF060}" type="presParOf" srcId="{873C2EFF-92F7-4946-B66A-A66ED72D0AFB}" destId="{590F7346-B5FB-4318-9A92-010074365EAD}" srcOrd="2" destOrd="0" presId="urn:microsoft.com/office/officeart/2005/8/layout/hierarchy1"/>
    <dgm:cxn modelId="{35473199-1A69-40C7-82FF-A2595FB6A6F1}" type="presParOf" srcId="{873C2EFF-92F7-4946-B66A-A66ED72D0AFB}" destId="{B11D8DC6-9B57-4BDC-8E7C-910F4FA386B6}" srcOrd="3" destOrd="0" presId="urn:microsoft.com/office/officeart/2005/8/layout/hierarchy1"/>
    <dgm:cxn modelId="{B5C558D6-52A4-435E-825B-4E6A2108E2C1}" type="presParOf" srcId="{B11D8DC6-9B57-4BDC-8E7C-910F4FA386B6}" destId="{B3197199-9459-4201-9F7E-7B65EF8596B3}" srcOrd="0" destOrd="0" presId="urn:microsoft.com/office/officeart/2005/8/layout/hierarchy1"/>
    <dgm:cxn modelId="{CBC4BC76-0D04-405C-8BFF-448326A359AD}" type="presParOf" srcId="{B3197199-9459-4201-9F7E-7B65EF8596B3}" destId="{FF10597E-C90E-4495-A43E-87415DB9AA5A}" srcOrd="0" destOrd="0" presId="urn:microsoft.com/office/officeart/2005/8/layout/hierarchy1"/>
    <dgm:cxn modelId="{86A49066-2CF7-425B-B074-C4B0CBA6B8B2}" type="presParOf" srcId="{B3197199-9459-4201-9F7E-7B65EF8596B3}" destId="{CBC30AC4-F8BB-4F00-8CB6-2C6A3977474A}" srcOrd="1" destOrd="0" presId="urn:microsoft.com/office/officeart/2005/8/layout/hierarchy1"/>
    <dgm:cxn modelId="{2E8163FE-E7EA-47DB-95A5-7E4EF4A8CAAB}" type="presParOf" srcId="{B11D8DC6-9B57-4BDC-8E7C-910F4FA386B6}" destId="{BBA17E7E-2A1C-4B8D-ADA1-D38152541F27}" srcOrd="1" destOrd="0" presId="urn:microsoft.com/office/officeart/2005/8/layout/hierarchy1"/>
    <dgm:cxn modelId="{7135203E-B52A-4404-A49A-4DE2C8584477}" type="presParOf" srcId="{BBA17E7E-2A1C-4B8D-ADA1-D38152541F27}" destId="{81454CED-DEA2-4989-A007-61C68900DE5B}" srcOrd="0" destOrd="0" presId="urn:microsoft.com/office/officeart/2005/8/layout/hierarchy1"/>
    <dgm:cxn modelId="{EE95A74C-6851-45ED-B50B-31BA7825DB90}" type="presParOf" srcId="{BBA17E7E-2A1C-4B8D-ADA1-D38152541F27}" destId="{F7D46667-ED27-4519-8F8C-37734BA3441C}" srcOrd="1" destOrd="0" presId="urn:microsoft.com/office/officeart/2005/8/layout/hierarchy1"/>
    <dgm:cxn modelId="{846030DB-92DF-4A81-862B-C5F3AEE6AAE3}" type="presParOf" srcId="{F7D46667-ED27-4519-8F8C-37734BA3441C}" destId="{619ED849-59C9-461C-B367-2C93C26F4FEC}" srcOrd="0" destOrd="0" presId="urn:microsoft.com/office/officeart/2005/8/layout/hierarchy1"/>
    <dgm:cxn modelId="{966E7DA2-3631-48BA-8065-D4AC0B269E94}" type="presParOf" srcId="{619ED849-59C9-461C-B367-2C93C26F4FEC}" destId="{2351AFB3-E6F8-4547-B5EC-BA50BCB163EA}" srcOrd="0" destOrd="0" presId="urn:microsoft.com/office/officeart/2005/8/layout/hierarchy1"/>
    <dgm:cxn modelId="{F3F4AAF3-4545-4EAB-A2F2-2280E3257B63}" type="presParOf" srcId="{619ED849-59C9-461C-B367-2C93C26F4FEC}" destId="{E8B628B4-F7CB-4054-9378-4D167E26F1F3}" srcOrd="1" destOrd="0" presId="urn:microsoft.com/office/officeart/2005/8/layout/hierarchy1"/>
    <dgm:cxn modelId="{20E89C92-F345-4804-9B7B-A2B4E9783FDB}" type="presParOf" srcId="{F7D46667-ED27-4519-8F8C-37734BA3441C}" destId="{CA964E4C-00F0-4109-9E7B-FD38623E69CC}" srcOrd="1" destOrd="0" presId="urn:microsoft.com/office/officeart/2005/8/layout/hierarchy1"/>
    <dgm:cxn modelId="{B9E8418F-E963-4517-A62C-AC5A5EEF61C2}" type="presParOf" srcId="{BBA17E7E-2A1C-4B8D-ADA1-D38152541F27}" destId="{0F090721-BBFD-46AC-B7E1-4E06E4B29E4F}" srcOrd="2" destOrd="0" presId="urn:microsoft.com/office/officeart/2005/8/layout/hierarchy1"/>
    <dgm:cxn modelId="{8DE753B3-A5D2-4F70-88B9-4089B23FA568}" type="presParOf" srcId="{BBA17E7E-2A1C-4B8D-ADA1-D38152541F27}" destId="{A2B26E23-E1F7-4747-A8DA-91EB7E46FAD3}" srcOrd="3" destOrd="0" presId="urn:microsoft.com/office/officeart/2005/8/layout/hierarchy1"/>
    <dgm:cxn modelId="{43F19D0C-67E7-43E5-8AD3-13989210F263}" type="presParOf" srcId="{A2B26E23-E1F7-4747-A8DA-91EB7E46FAD3}" destId="{009FFE37-0DBF-43CB-BD78-FE5F43E5CF38}" srcOrd="0" destOrd="0" presId="urn:microsoft.com/office/officeart/2005/8/layout/hierarchy1"/>
    <dgm:cxn modelId="{9CBF2CDE-79D3-4BC0-81EC-A44A6E5F1B71}" type="presParOf" srcId="{009FFE37-0DBF-43CB-BD78-FE5F43E5CF38}" destId="{81F5BEAB-0AC7-4CF7-8741-C4D5081774CB}" srcOrd="0" destOrd="0" presId="urn:microsoft.com/office/officeart/2005/8/layout/hierarchy1"/>
    <dgm:cxn modelId="{9FF126CB-9F83-4D0D-8F2F-823AD1E63D12}" type="presParOf" srcId="{009FFE37-0DBF-43CB-BD78-FE5F43E5CF38}" destId="{6E8EA337-F2AD-4232-8609-F219A3CAA684}" srcOrd="1" destOrd="0" presId="urn:microsoft.com/office/officeart/2005/8/layout/hierarchy1"/>
    <dgm:cxn modelId="{08BD2C3F-AA16-4D1D-89D1-B82891DD6B34}" type="presParOf" srcId="{A2B26E23-E1F7-4747-A8DA-91EB7E46FAD3}" destId="{31F18CA9-CC1F-47A8-A830-199B29374F5A}" srcOrd="1" destOrd="0" presId="urn:microsoft.com/office/officeart/2005/8/layout/hierarchy1"/>
    <dgm:cxn modelId="{725789AD-DBC8-4BF2-8516-1F37EFF68060}" type="presParOf" srcId="{BBA17E7E-2A1C-4B8D-ADA1-D38152541F27}" destId="{AD1C7089-E0E1-417D-9ECF-BE32AB7A7D0D}" srcOrd="4" destOrd="0" presId="urn:microsoft.com/office/officeart/2005/8/layout/hierarchy1"/>
    <dgm:cxn modelId="{6EA0720C-D6E0-41AB-9FE3-96CFB5D9C5A7}" type="presParOf" srcId="{BBA17E7E-2A1C-4B8D-ADA1-D38152541F27}" destId="{1626C21D-3D07-418F-B34C-0F3E6B728E7E}" srcOrd="5" destOrd="0" presId="urn:microsoft.com/office/officeart/2005/8/layout/hierarchy1"/>
    <dgm:cxn modelId="{824E174C-9258-4756-90D2-2DE72C37190E}" type="presParOf" srcId="{1626C21D-3D07-418F-B34C-0F3E6B728E7E}" destId="{8058A481-B269-43FF-8FFD-22BC91BCA95E}" srcOrd="0" destOrd="0" presId="urn:microsoft.com/office/officeart/2005/8/layout/hierarchy1"/>
    <dgm:cxn modelId="{03970D56-8B5A-494C-978B-C31B73CACB2A}" type="presParOf" srcId="{8058A481-B269-43FF-8FFD-22BC91BCA95E}" destId="{E68D6D0C-EA02-43B1-A255-8B7032978DBE}" srcOrd="0" destOrd="0" presId="urn:microsoft.com/office/officeart/2005/8/layout/hierarchy1"/>
    <dgm:cxn modelId="{D14EF7FA-C2CA-4A59-9C62-B7F3FA25EDF1}" type="presParOf" srcId="{8058A481-B269-43FF-8FFD-22BC91BCA95E}" destId="{3772B731-855B-4B33-9EE7-186A1CCB65F6}" srcOrd="1" destOrd="0" presId="urn:microsoft.com/office/officeart/2005/8/layout/hierarchy1"/>
    <dgm:cxn modelId="{0A615159-E9CF-48AB-9A08-D77AEC06C7C6}" type="presParOf" srcId="{1626C21D-3D07-418F-B34C-0F3E6B728E7E}" destId="{EA250A0E-9185-406B-9FFA-EB11A464BBF9}" srcOrd="1" destOrd="0" presId="urn:microsoft.com/office/officeart/2005/8/layout/hierarchy1"/>
    <dgm:cxn modelId="{FC9F1FE2-C52E-46DC-A40F-23390AF2E2F3}" type="presParOf" srcId="{BBA17E7E-2A1C-4B8D-ADA1-D38152541F27}" destId="{E0C5C5B3-9D46-4B84-BF41-CF4111BE4938}" srcOrd="6" destOrd="0" presId="urn:microsoft.com/office/officeart/2005/8/layout/hierarchy1"/>
    <dgm:cxn modelId="{A7548613-E585-40E4-9E4C-9206D8D3F6DE}" type="presParOf" srcId="{BBA17E7E-2A1C-4B8D-ADA1-D38152541F27}" destId="{9ED6F3F2-C49B-4BC8-99F9-B4F01F08E6ED}" srcOrd="7" destOrd="0" presId="urn:microsoft.com/office/officeart/2005/8/layout/hierarchy1"/>
    <dgm:cxn modelId="{C0134B3E-703C-4A1E-9F9C-849CCD88313F}" type="presParOf" srcId="{9ED6F3F2-C49B-4BC8-99F9-B4F01F08E6ED}" destId="{EAACA834-462C-4A42-95F2-1794C7DA7BF7}" srcOrd="0" destOrd="0" presId="urn:microsoft.com/office/officeart/2005/8/layout/hierarchy1"/>
    <dgm:cxn modelId="{5F0360D2-DAFD-4CCE-9431-005B10E24CB0}" type="presParOf" srcId="{EAACA834-462C-4A42-95F2-1794C7DA7BF7}" destId="{830F9050-9065-4764-8489-A1237E1E3103}" srcOrd="0" destOrd="0" presId="urn:microsoft.com/office/officeart/2005/8/layout/hierarchy1"/>
    <dgm:cxn modelId="{FF7AD95F-006F-4718-95E1-196B8B853B73}" type="presParOf" srcId="{EAACA834-462C-4A42-95F2-1794C7DA7BF7}" destId="{94943E8A-6B85-4058-9782-D1D94C56E21A}" srcOrd="1" destOrd="0" presId="urn:microsoft.com/office/officeart/2005/8/layout/hierarchy1"/>
    <dgm:cxn modelId="{B8DD54FB-B81A-4AD2-A82D-493981000282}" type="presParOf" srcId="{9ED6F3F2-C49B-4BC8-99F9-B4F01F08E6ED}" destId="{B1A301BD-F165-4495-8998-55FB2C0F1858}" srcOrd="1" destOrd="0" presId="urn:microsoft.com/office/officeart/2005/8/layout/hierarchy1"/>
    <dgm:cxn modelId="{82401230-A3E2-435F-82BB-C47893FA9AA1}" type="presParOf" srcId="{BBA17E7E-2A1C-4B8D-ADA1-D38152541F27}" destId="{A3C177B6-0F01-47C4-BC3D-3FE52788D2B2}" srcOrd="8" destOrd="0" presId="urn:microsoft.com/office/officeart/2005/8/layout/hierarchy1"/>
    <dgm:cxn modelId="{4693FA75-D4B8-4729-9CE2-112CBC1B3750}" type="presParOf" srcId="{BBA17E7E-2A1C-4B8D-ADA1-D38152541F27}" destId="{E867C57F-C993-45F2-8002-43B1BB5293D5}" srcOrd="9" destOrd="0" presId="urn:microsoft.com/office/officeart/2005/8/layout/hierarchy1"/>
    <dgm:cxn modelId="{87DB88D7-CAA9-4AE1-BEEC-E5DFF6FAC38E}" type="presParOf" srcId="{E867C57F-C993-45F2-8002-43B1BB5293D5}" destId="{F85DBA90-356E-4C1A-850F-48575A78BF86}" srcOrd="0" destOrd="0" presId="urn:microsoft.com/office/officeart/2005/8/layout/hierarchy1"/>
    <dgm:cxn modelId="{C255AD62-0804-4BC3-927F-F4328D8A4599}" type="presParOf" srcId="{F85DBA90-356E-4C1A-850F-48575A78BF86}" destId="{03D9890F-B906-4216-BA51-C58D778CADCC}" srcOrd="0" destOrd="0" presId="urn:microsoft.com/office/officeart/2005/8/layout/hierarchy1"/>
    <dgm:cxn modelId="{B86C9711-208E-4D47-AC71-1D81C5C5BC83}" type="presParOf" srcId="{F85DBA90-356E-4C1A-850F-48575A78BF86}" destId="{7C72EC53-2B86-463A-AAEB-BFAADCDE3841}" srcOrd="1" destOrd="0" presId="urn:microsoft.com/office/officeart/2005/8/layout/hierarchy1"/>
    <dgm:cxn modelId="{37BF05BC-F41A-42D2-A24E-227B71AAE4CC}" type="presParOf" srcId="{E867C57F-C993-45F2-8002-43B1BB5293D5}" destId="{CAF42F9C-63DC-49D4-8F39-8318583E8ADB}" srcOrd="1" destOrd="0" presId="urn:microsoft.com/office/officeart/2005/8/layout/hierarchy1"/>
    <dgm:cxn modelId="{6428F14E-7AA4-4BA1-A302-0EE96DD4CFE3}" type="presParOf" srcId="{BBA17E7E-2A1C-4B8D-ADA1-D38152541F27}" destId="{97FE1B30-CCF1-4FB5-B030-027A85850EAD}" srcOrd="10" destOrd="0" presId="urn:microsoft.com/office/officeart/2005/8/layout/hierarchy1"/>
    <dgm:cxn modelId="{75573771-BB44-4098-BD2B-15B2678DFF28}" type="presParOf" srcId="{BBA17E7E-2A1C-4B8D-ADA1-D38152541F27}" destId="{9A3523D9-5F8A-4F08-80F5-2664A7DED9CF}" srcOrd="11" destOrd="0" presId="urn:microsoft.com/office/officeart/2005/8/layout/hierarchy1"/>
    <dgm:cxn modelId="{47F2BBA0-2FCB-47CC-B541-E548CE87E996}" type="presParOf" srcId="{9A3523D9-5F8A-4F08-80F5-2664A7DED9CF}" destId="{9C9D8521-7C44-423E-A430-39DF116D45C6}" srcOrd="0" destOrd="0" presId="urn:microsoft.com/office/officeart/2005/8/layout/hierarchy1"/>
    <dgm:cxn modelId="{19D2260B-44CE-4D33-989C-E75DD9B00064}" type="presParOf" srcId="{9C9D8521-7C44-423E-A430-39DF116D45C6}" destId="{BE1A8631-5A61-42AF-AA92-A8AE33238988}" srcOrd="0" destOrd="0" presId="urn:microsoft.com/office/officeart/2005/8/layout/hierarchy1"/>
    <dgm:cxn modelId="{8519AD0F-024E-4B61-ACE8-4F8A1BFD7E69}" type="presParOf" srcId="{9C9D8521-7C44-423E-A430-39DF116D45C6}" destId="{BB8613FB-CB04-43C7-A972-42DDD8E9C40D}" srcOrd="1" destOrd="0" presId="urn:microsoft.com/office/officeart/2005/8/layout/hierarchy1"/>
    <dgm:cxn modelId="{7D049A98-DBCE-4F65-86B5-672EF14A6962}" type="presParOf" srcId="{9A3523D9-5F8A-4F08-80F5-2664A7DED9CF}" destId="{0CEB9B2C-C069-4F94-8897-BF65726B8971}" srcOrd="1" destOrd="0" presId="urn:microsoft.com/office/officeart/2005/8/layout/hierarchy1"/>
  </dgm:cxnLst>
  <dgm:bg/>
  <dgm:whole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858EFB-6C10-45EA-986C-9683A186E18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5F2D989-F527-4DFF-B86F-AB565B83DDAC}">
      <dgm:prSet custT="1"/>
      <dgm:spPr/>
      <dgm:t>
        <a:bodyPr/>
        <a:lstStyle/>
        <a:p>
          <a:pPr rtl="0" latinLnBrk="1"/>
          <a:r>
            <a:rPr lang="ko-KR" altLang="en-US" sz="1000" u="none" baseline="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책임감 있는 물류</a:t>
          </a:r>
          <a:endParaRPr lang="en-US" altLang="ko-KR" sz="100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r>
            <a:rPr lang="ko-KR" altLang="en-US" sz="1000" u="none" baseline="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 서비스</a:t>
          </a:r>
          <a:endParaRPr lang="en-US" altLang="ko-KR" sz="100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endParaRPr lang="en-US" altLang="ko-KR" sz="100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62B74E4C-667E-4C42-9B4A-05BB7FCCEFBF}" type="parTrans" cxnId="{D4D4DB91-3809-4850-A86D-DCEC513DE7D2}">
      <dgm:prSet/>
      <dgm:spPr/>
      <dgm:t>
        <a:bodyPr/>
        <a:lstStyle/>
        <a:p>
          <a:pPr latinLnBrk="1"/>
          <a:endParaRPr lang="ko-KR" altLang="en-US"/>
        </a:p>
      </dgm:t>
    </dgm:pt>
    <dgm:pt modelId="{96CF052D-5234-415D-B390-783D84EF2032}" type="sibTrans" cxnId="{D4D4DB91-3809-4850-A86D-DCEC513DE7D2}">
      <dgm:prSet/>
      <dgm:spPr/>
      <dgm:t>
        <a:bodyPr/>
        <a:lstStyle/>
        <a:p>
          <a:pPr latinLnBrk="1"/>
          <a:endParaRPr lang="ko-KR" altLang="en-US"/>
        </a:p>
      </dgm:t>
    </dgm:pt>
    <dgm:pt modelId="{F1BB6CFD-3EE8-4624-84CA-AD4B145D4A46}">
      <dgm:prSet custT="1"/>
      <dgm:spPr/>
      <dgm:t>
        <a:bodyPr/>
        <a:lstStyle/>
        <a:p>
          <a:pPr rtl="0" latinLnBrk="1"/>
          <a:r>
            <a:rPr lang="ko-KR" altLang="en-US" sz="1000" u="none" baseline="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경험이 풍부하고 전문적인 무역지식의 제공     서비스</a:t>
          </a:r>
          <a:endParaRPr lang="en-US" altLang="ko-KR" sz="100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endParaRPr lang="ko-KR" altLang="en-US" sz="1000" u="none" baseline="0" dirty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49F60AD9-9A80-4216-BDEA-B7050916246C}" type="parTrans" cxnId="{C1B183E0-DECB-4899-96DF-491A6F90DA2D}">
      <dgm:prSet/>
      <dgm:spPr/>
      <dgm:t>
        <a:bodyPr/>
        <a:lstStyle/>
        <a:p>
          <a:pPr latinLnBrk="1"/>
          <a:endParaRPr lang="ko-KR" altLang="en-US"/>
        </a:p>
      </dgm:t>
    </dgm:pt>
    <dgm:pt modelId="{57DDAA10-FD54-4F98-8201-72F9DF92B620}" type="sibTrans" cxnId="{C1B183E0-DECB-4899-96DF-491A6F90DA2D}">
      <dgm:prSet/>
      <dgm:spPr/>
      <dgm:t>
        <a:bodyPr/>
        <a:lstStyle/>
        <a:p>
          <a:pPr latinLnBrk="1"/>
          <a:endParaRPr lang="ko-KR" altLang="en-US"/>
        </a:p>
      </dgm:t>
    </dgm:pt>
    <dgm:pt modelId="{9454B901-5F8A-40CA-AD70-0AF8A138ADFC}">
      <dgm:prSet custT="1"/>
      <dgm:spPr/>
      <dgm:t>
        <a:bodyPr/>
        <a:lstStyle/>
        <a:p>
          <a:pPr rtl="0" latinLnBrk="1"/>
          <a:r>
            <a:rPr lang="ko-KR" altLang="en-US" sz="1050" dirty="0" smtClean="0"/>
            <a:t>당사는 봉제품에 대한 수출입 통관 진행 및 관련서류에 대해 풍부한 지식과 경험을 바탕으로 현업 담당자의 불필요한 시간 낭비를 </a:t>
          </a:r>
          <a:r>
            <a:rPr lang="ko-KR" altLang="en-US" sz="1050" dirty="0" err="1" smtClean="0"/>
            <a:t>줄일수</a:t>
          </a:r>
          <a:r>
            <a:rPr lang="ko-KR" altLang="en-US" sz="1050" dirty="0" smtClean="0"/>
            <a:t> 있도록 사전에 가이드를 제공</a:t>
          </a:r>
          <a:r>
            <a:rPr lang="en-US" altLang="ko-KR" sz="1050" dirty="0" smtClean="0"/>
            <a:t>, </a:t>
          </a:r>
          <a:r>
            <a:rPr lang="ko-KR" altLang="en-US" sz="1050" smtClean="0"/>
            <a:t>원만한 수출입 진행을 도모 하고 있습니다</a:t>
          </a:r>
          <a:r>
            <a:rPr lang="en-US" altLang="ko-KR" sz="1050" dirty="0" smtClean="0"/>
            <a:t>. </a:t>
          </a:r>
          <a:endParaRPr lang="ko-KR" sz="1050" dirty="0"/>
        </a:p>
      </dgm:t>
    </dgm:pt>
    <dgm:pt modelId="{97C51DB6-768F-4DEE-88EF-6D4BD8ED651A}" type="parTrans" cxnId="{2B487497-87F3-4FC6-BBC9-A433A7F86922}">
      <dgm:prSet/>
      <dgm:spPr/>
      <dgm:t>
        <a:bodyPr/>
        <a:lstStyle/>
        <a:p>
          <a:pPr latinLnBrk="1"/>
          <a:endParaRPr lang="ko-KR" altLang="en-US"/>
        </a:p>
      </dgm:t>
    </dgm:pt>
    <dgm:pt modelId="{9961520B-9E45-4614-83A1-5E433DFCD6BC}" type="sibTrans" cxnId="{2B487497-87F3-4FC6-BBC9-A433A7F86922}">
      <dgm:prSet/>
      <dgm:spPr/>
      <dgm:t>
        <a:bodyPr/>
        <a:lstStyle/>
        <a:p>
          <a:pPr latinLnBrk="1"/>
          <a:endParaRPr lang="ko-KR" altLang="en-US"/>
        </a:p>
      </dgm:t>
    </dgm:pt>
    <dgm:pt modelId="{4C8317A9-BB21-4118-8B4B-D785B1916EBA}">
      <dgm:prSet custT="1"/>
      <dgm:spPr/>
      <dgm:t>
        <a:bodyPr/>
        <a:lstStyle/>
        <a:p>
          <a:pPr rtl="0" latinLnBrk="1"/>
          <a:r>
            <a:rPr lang="ko-KR" altLang="en-US" sz="1000" u="none" baseline="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저렴한 운송비용 제공  서비스</a:t>
          </a:r>
          <a:endParaRPr lang="en-US" altLang="ko-KR" sz="100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endParaRPr lang="en-US" sz="1050" u="none" baseline="0" dirty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99FF1BEE-7C1C-44C3-AED5-C6C6FEC58A08}" type="parTrans" cxnId="{A6E3DA3F-9D96-49C5-B705-5C1F93DA7B86}">
      <dgm:prSet/>
      <dgm:spPr/>
      <dgm:t>
        <a:bodyPr/>
        <a:lstStyle/>
        <a:p>
          <a:pPr latinLnBrk="1"/>
          <a:endParaRPr lang="ko-KR" altLang="en-US"/>
        </a:p>
      </dgm:t>
    </dgm:pt>
    <dgm:pt modelId="{72987BAB-8160-462D-814E-71B0B749F496}" type="sibTrans" cxnId="{A6E3DA3F-9D96-49C5-B705-5C1F93DA7B86}">
      <dgm:prSet/>
      <dgm:spPr/>
      <dgm:t>
        <a:bodyPr/>
        <a:lstStyle/>
        <a:p>
          <a:pPr latinLnBrk="1"/>
          <a:endParaRPr lang="ko-KR" altLang="en-US"/>
        </a:p>
      </dgm:t>
    </dgm:pt>
    <dgm:pt modelId="{33CDC2DB-60D9-4AD5-8346-CF1F40FB3F7C}">
      <dgm:prSet custT="1"/>
      <dgm:spPr/>
      <dgm:t>
        <a:bodyPr/>
        <a:lstStyle/>
        <a:p>
          <a:pPr rtl="0" latinLnBrk="1"/>
          <a:r>
            <a:rPr lang="ko-KR" altLang="en-US" sz="1050" dirty="0" smtClean="0"/>
            <a:t>풍부한 선사 근무 경험과 더불어 각 선사와 깊은 유대관계를 통해 경쟁력 있는 운임을 선사로부터 제공 받고 있으며</a:t>
          </a:r>
          <a:r>
            <a:rPr lang="en-US" altLang="ko-KR" sz="1050" dirty="0" smtClean="0"/>
            <a:t>, </a:t>
          </a:r>
          <a:r>
            <a:rPr lang="ko-KR" altLang="en-US" sz="1050" smtClean="0"/>
            <a:t>이를 각 고객분들께 제공함으로써 물류비용 절감을 통한 수익증대에 기여 하고 있습니다</a:t>
          </a:r>
          <a:r>
            <a:rPr lang="en-US" altLang="ko-KR" sz="1050" dirty="0" smtClean="0"/>
            <a:t>.</a:t>
          </a:r>
          <a:endParaRPr lang="ko-KR" sz="1050" dirty="0"/>
        </a:p>
      </dgm:t>
    </dgm:pt>
    <dgm:pt modelId="{7692B2ED-EF86-413B-A393-E63FC4097D35}" type="parTrans" cxnId="{11A0F323-FEA7-4E71-8E49-185A8E987664}">
      <dgm:prSet/>
      <dgm:spPr/>
      <dgm:t>
        <a:bodyPr/>
        <a:lstStyle/>
        <a:p>
          <a:pPr latinLnBrk="1"/>
          <a:endParaRPr lang="ko-KR" altLang="en-US"/>
        </a:p>
      </dgm:t>
    </dgm:pt>
    <dgm:pt modelId="{1AD2C411-E91D-45CC-A71A-3F9D11A6EA54}" type="sibTrans" cxnId="{11A0F323-FEA7-4E71-8E49-185A8E987664}">
      <dgm:prSet/>
      <dgm:spPr/>
      <dgm:t>
        <a:bodyPr/>
        <a:lstStyle/>
        <a:p>
          <a:pPr latinLnBrk="1"/>
          <a:endParaRPr lang="ko-KR" altLang="en-US"/>
        </a:p>
      </dgm:t>
    </dgm:pt>
    <dgm:pt modelId="{3C8756D2-300B-49A3-A404-DAADF408886F}">
      <dgm:prSet custT="1"/>
      <dgm:spPr/>
      <dgm:t>
        <a:bodyPr/>
        <a:lstStyle/>
        <a:p>
          <a:pPr rtl="0" latinLnBrk="1"/>
          <a:r>
            <a:rPr lang="ko-KR" altLang="en-US" sz="1050" u="none" baseline="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삼국간 화물의 빠른 서류 핸들링 서비스</a:t>
          </a:r>
          <a:endParaRPr lang="en-US" altLang="ko-KR" sz="105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endParaRPr lang="en-US" altLang="ko-KR" sz="1050" u="none" baseline="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8D4F54C7-2A44-4271-94F2-1D4EC3EB553B}" type="parTrans" cxnId="{16F05C16-BB02-4EE2-A72E-25510DFE63C9}">
      <dgm:prSet/>
      <dgm:spPr/>
      <dgm:t>
        <a:bodyPr/>
        <a:lstStyle/>
        <a:p>
          <a:pPr latinLnBrk="1"/>
          <a:endParaRPr lang="ko-KR" altLang="en-US"/>
        </a:p>
      </dgm:t>
    </dgm:pt>
    <dgm:pt modelId="{58DA7FB5-6A77-4BAB-9F25-8D34A3C49325}" type="sibTrans" cxnId="{16F05C16-BB02-4EE2-A72E-25510DFE63C9}">
      <dgm:prSet/>
      <dgm:spPr/>
      <dgm:t>
        <a:bodyPr/>
        <a:lstStyle/>
        <a:p>
          <a:pPr latinLnBrk="1"/>
          <a:endParaRPr lang="ko-KR" altLang="en-US"/>
        </a:p>
      </dgm:t>
    </dgm:pt>
    <dgm:pt modelId="{4BF135FB-7CD3-4132-8A87-6A0DA8C4EB03}">
      <dgm:prSet custT="1"/>
      <dgm:spPr/>
      <dgm:t>
        <a:bodyPr/>
        <a:lstStyle/>
        <a:p>
          <a:pPr rtl="0" latinLnBrk="1"/>
          <a:r>
            <a:rPr lang="ko-KR" altLang="en-US" sz="1050" dirty="0" smtClean="0"/>
            <a:t>저희 고객 분들께서 자재 및 완제품의 제삼국 수출입시 저희 지사와 에이전트를 통해 경쟁적인 수출운임 제공 및 수출 </a:t>
          </a:r>
          <a:r>
            <a:rPr lang="ko-KR" altLang="en-US" sz="1050" dirty="0" err="1" smtClean="0"/>
            <a:t>선적후</a:t>
          </a:r>
          <a:r>
            <a:rPr lang="ko-KR" altLang="en-US" sz="1050" dirty="0" smtClean="0"/>
            <a:t> 당사가 </a:t>
          </a:r>
          <a:r>
            <a:rPr lang="en-US" altLang="ko-KR" sz="1050" dirty="0" smtClean="0"/>
            <a:t>SWITCH B/L </a:t>
          </a:r>
          <a:r>
            <a:rPr lang="ko-KR" altLang="en-US" sz="1050" smtClean="0"/>
            <a:t>을 발행</a:t>
          </a:r>
          <a:r>
            <a:rPr lang="en-US" altLang="ko-KR" sz="1050" dirty="0" smtClean="0"/>
            <a:t>. </a:t>
          </a:r>
          <a:r>
            <a:rPr lang="ko-KR" altLang="en-US" sz="1050" smtClean="0"/>
            <a:t>본사에서 보다 빠르게 수출대금을 회수할수 있도록 신속한 핸들링을 할수 있으며</a:t>
          </a:r>
          <a:r>
            <a:rPr lang="en-US" altLang="ko-KR" sz="1050" dirty="0" smtClean="0"/>
            <a:t>, </a:t>
          </a:r>
          <a:r>
            <a:rPr lang="ko-KR" altLang="en-US" sz="1050" smtClean="0"/>
            <a:t>지사인원의 철저한 선적 절차의 감독하에 사고 발생을 예방합니다</a:t>
          </a:r>
          <a:r>
            <a:rPr lang="en-US" altLang="ko-KR" sz="1050" dirty="0" smtClean="0"/>
            <a:t>. </a:t>
          </a:r>
          <a:endParaRPr lang="ko-KR" sz="1050" dirty="0"/>
        </a:p>
      </dgm:t>
    </dgm:pt>
    <dgm:pt modelId="{67C2218B-3396-4FE7-A8D0-7C843AD13BD4}" type="parTrans" cxnId="{FCAE6B78-5B59-4C25-86F5-C37557B734B4}">
      <dgm:prSet/>
      <dgm:spPr/>
      <dgm:t>
        <a:bodyPr/>
        <a:lstStyle/>
        <a:p>
          <a:pPr latinLnBrk="1"/>
          <a:endParaRPr lang="ko-KR" altLang="en-US"/>
        </a:p>
      </dgm:t>
    </dgm:pt>
    <dgm:pt modelId="{DB9A3540-681F-4E42-8092-04E1849A4A04}" type="sibTrans" cxnId="{FCAE6B78-5B59-4C25-86F5-C37557B734B4}">
      <dgm:prSet/>
      <dgm:spPr/>
      <dgm:t>
        <a:bodyPr/>
        <a:lstStyle/>
        <a:p>
          <a:pPr latinLnBrk="1"/>
          <a:endParaRPr lang="ko-KR" altLang="en-US"/>
        </a:p>
      </dgm:t>
    </dgm:pt>
    <dgm:pt modelId="{3ACCE629-E6D8-46A3-8042-33FB2B94F827}">
      <dgm:prSet custT="1"/>
      <dgm:spPr/>
      <dgm:t>
        <a:bodyPr/>
        <a:lstStyle/>
        <a:p>
          <a:pPr rtl="0" latinLnBrk="1"/>
          <a:r>
            <a:rPr lang="ko-KR" altLang="en-US" sz="1050" dirty="0" smtClean="0"/>
            <a:t>사고 발생시 신속한 처리를 우선합니다</a:t>
          </a:r>
          <a:r>
            <a:rPr lang="en-US" altLang="ko-KR" sz="1050" dirty="0" smtClean="0"/>
            <a:t>.                                                                                                                                                                                           </a:t>
          </a:r>
          <a:r>
            <a:rPr lang="ko-KR" altLang="en-US" sz="1050" smtClean="0"/>
            <a:t>예를 들어 한국</a:t>
          </a:r>
          <a:r>
            <a:rPr lang="en-US" altLang="ko-KR" sz="1050" dirty="0" smtClean="0"/>
            <a:t>-</a:t>
          </a:r>
          <a:r>
            <a:rPr lang="ko-KR" altLang="en-US" sz="1050" smtClean="0"/>
            <a:t>베트남 물류 진행시 한국과는 달리 베트남은 현지 물류시스템이 정확히 자리 잡지 못하였기에 여러 사건 사고가 발생할수 있습니다</a:t>
          </a:r>
          <a:r>
            <a:rPr lang="en-US" altLang="ko-KR" sz="1050" dirty="0" smtClean="0"/>
            <a:t>. </a:t>
          </a:r>
          <a:r>
            <a:rPr lang="ko-KR" altLang="en-US" sz="1050" smtClean="0"/>
            <a:t>당사는 문제 발생시 화물전달의 신속성을 위해 </a:t>
          </a:r>
          <a:r>
            <a:rPr lang="en-US" altLang="ko-KR" sz="1050" dirty="0" smtClean="0"/>
            <a:t>‘</a:t>
          </a:r>
          <a:r>
            <a:rPr lang="ko-KR" altLang="en-US" sz="1050" smtClean="0"/>
            <a:t>선해결 후 조율</a:t>
          </a:r>
          <a:r>
            <a:rPr lang="en-US" altLang="ko-KR" sz="1050" dirty="0" smtClean="0"/>
            <a:t>＇</a:t>
          </a:r>
          <a:r>
            <a:rPr lang="ko-KR" altLang="en-US" sz="1050" smtClean="0"/>
            <a:t>을 우선으로 합니다</a:t>
          </a:r>
          <a:r>
            <a:rPr lang="en-US" altLang="ko-KR" sz="1050" dirty="0" smtClean="0"/>
            <a:t>.</a:t>
          </a:r>
          <a:endParaRPr lang="ko-KR" altLang="en-US" sz="1050" dirty="0"/>
        </a:p>
      </dgm:t>
    </dgm:pt>
    <dgm:pt modelId="{7A4A03EE-9A18-450F-8103-62A92F4ABE9E}" type="parTrans" cxnId="{F419A1C5-BF95-444A-B293-5564FDAFAA49}">
      <dgm:prSet/>
      <dgm:spPr/>
      <dgm:t>
        <a:bodyPr/>
        <a:lstStyle/>
        <a:p>
          <a:pPr latinLnBrk="1"/>
          <a:endParaRPr lang="ko-KR" altLang="en-US"/>
        </a:p>
      </dgm:t>
    </dgm:pt>
    <dgm:pt modelId="{401447D9-5268-446C-BD7D-0CDB027DF873}" type="sibTrans" cxnId="{F419A1C5-BF95-444A-B293-5564FDAFAA49}">
      <dgm:prSet/>
      <dgm:spPr/>
      <dgm:t>
        <a:bodyPr/>
        <a:lstStyle/>
        <a:p>
          <a:pPr latinLnBrk="1"/>
          <a:endParaRPr lang="ko-KR" altLang="en-US"/>
        </a:p>
      </dgm:t>
    </dgm:pt>
    <dgm:pt modelId="{E7C0BF61-23CE-4ACA-B31C-B1B67A99F691}">
      <dgm:prSet custT="1"/>
      <dgm:spPr/>
      <dgm:t>
        <a:bodyPr/>
        <a:lstStyle/>
        <a:p>
          <a:pPr rtl="0" latinLnBrk="1"/>
          <a:r>
            <a:rPr lang="ko-KR" sz="1050" dirty="0" smtClean="0"/>
            <a:t> </a:t>
          </a:r>
          <a:r>
            <a:rPr lang="ko-KR" altLang="en-US" sz="105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안전하며 체계화된 </a:t>
          </a:r>
          <a:endParaRPr lang="en-US" altLang="ko-KR" sz="105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r>
            <a:rPr lang="ko-KR" altLang="en-US" sz="1050" dirty="0" smtClean="0">
              <a:latin typeface="HY견고딕" panose="02030600000101010101" pitchFamily="18" charset="-127"/>
              <a:ea typeface="HY견고딕" panose="02030600000101010101" pitchFamily="18" charset="-127"/>
            </a:rPr>
            <a:t> 물류 서비스</a:t>
          </a:r>
          <a:endParaRPr lang="en-US" altLang="ko-KR" sz="1050" dirty="0" smtClean="0"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rtl="0" latinLnBrk="1"/>
          <a:endParaRPr lang="ko-KR" altLang="en-US" sz="1050" dirty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70B73607-DDE8-46F5-B15F-CC29B5938618}" type="parTrans" cxnId="{08D510CC-0171-495A-B5F7-3555758FFCA1}">
      <dgm:prSet/>
      <dgm:spPr/>
      <dgm:t>
        <a:bodyPr/>
        <a:lstStyle/>
        <a:p>
          <a:pPr latinLnBrk="1"/>
          <a:endParaRPr lang="ko-KR" altLang="en-US"/>
        </a:p>
      </dgm:t>
    </dgm:pt>
    <dgm:pt modelId="{34727228-87A6-468B-B8EC-A6286492777D}" type="sibTrans" cxnId="{08D510CC-0171-495A-B5F7-3555758FFCA1}">
      <dgm:prSet/>
      <dgm:spPr/>
      <dgm:t>
        <a:bodyPr/>
        <a:lstStyle/>
        <a:p>
          <a:pPr latinLnBrk="1"/>
          <a:endParaRPr lang="ko-KR" altLang="en-US"/>
        </a:p>
      </dgm:t>
    </dgm:pt>
    <dgm:pt modelId="{42501085-3BF8-4FF3-91D7-45A5BA90971C}">
      <dgm:prSet custT="1"/>
      <dgm:spPr/>
      <dgm:t>
        <a:bodyPr/>
        <a:lstStyle/>
        <a:p>
          <a:pPr latinLnBrk="1"/>
          <a:r>
            <a:rPr lang="ko-KR" altLang="en-US" sz="1050" dirty="0" smtClean="0"/>
            <a:t>당사는 베트남 진행의 경우 현지에서 화물 </a:t>
          </a:r>
          <a:r>
            <a:rPr lang="ko-KR" altLang="en-US" sz="1050" dirty="0" err="1" smtClean="0"/>
            <a:t>적입후</a:t>
          </a:r>
          <a:r>
            <a:rPr lang="ko-KR" altLang="en-US" sz="1050" dirty="0" smtClean="0"/>
            <a:t> 수출화물 도난을 방지하고 안전한 운송을 위해 당사만의 컨테이너 </a:t>
          </a:r>
          <a:r>
            <a:rPr lang="en-US" altLang="ko-KR" sz="1050" dirty="0" smtClean="0"/>
            <a:t>SEAL </a:t>
          </a:r>
          <a:r>
            <a:rPr lang="ko-KR" altLang="en-US" sz="1050" smtClean="0"/>
            <a:t>을 자체적으로 제작하여 컨테이너 문을 잠금으로써 화물 유실 방지를 예방합니다</a:t>
          </a:r>
          <a:r>
            <a:rPr lang="en-US" altLang="ko-KR" sz="1050" dirty="0" smtClean="0"/>
            <a:t>. </a:t>
          </a:r>
          <a:endParaRPr lang="ko-KR" altLang="en-US" sz="1050" dirty="0"/>
        </a:p>
      </dgm:t>
    </dgm:pt>
    <dgm:pt modelId="{7DFA19EF-1730-4ECE-832B-0C87CABDF67A}" type="parTrans" cxnId="{8151D132-02CD-438E-B818-B64F2F95F976}">
      <dgm:prSet/>
      <dgm:spPr/>
      <dgm:t>
        <a:bodyPr/>
        <a:lstStyle/>
        <a:p>
          <a:pPr latinLnBrk="1"/>
          <a:endParaRPr lang="ko-KR" altLang="en-US"/>
        </a:p>
      </dgm:t>
    </dgm:pt>
    <dgm:pt modelId="{60DB785E-C74D-4EDB-892F-AA14B66AB9BE}" type="sibTrans" cxnId="{8151D132-02CD-438E-B818-B64F2F95F976}">
      <dgm:prSet/>
      <dgm:spPr/>
      <dgm:t>
        <a:bodyPr/>
        <a:lstStyle/>
        <a:p>
          <a:pPr latinLnBrk="1"/>
          <a:endParaRPr lang="ko-KR" altLang="en-US"/>
        </a:p>
      </dgm:t>
    </dgm:pt>
    <dgm:pt modelId="{F99F11B0-D769-49D4-A1A7-82444ACE075D}">
      <dgm:prSet custT="1"/>
      <dgm:spPr/>
      <dgm:t>
        <a:bodyPr/>
        <a:lstStyle/>
        <a:p>
          <a:pPr rtl="0" latinLnBrk="1"/>
          <a:r>
            <a:rPr lang="ko-KR" altLang="en-US" sz="1050" dirty="0" smtClean="0"/>
            <a:t>베트남의 경우 당사의 통관 직원이 직접 통관 및 통관에 대한 </a:t>
          </a:r>
          <a:r>
            <a:rPr lang="ko-KR" altLang="en-US" sz="1050" smtClean="0"/>
            <a:t>가이드를 제공하고 있습니다</a:t>
          </a:r>
          <a:r>
            <a:rPr lang="en-US" altLang="ko-KR" sz="1050" dirty="0" smtClean="0"/>
            <a:t>.</a:t>
          </a:r>
          <a:endParaRPr lang="ko-KR" sz="1050" dirty="0"/>
        </a:p>
      </dgm:t>
    </dgm:pt>
    <dgm:pt modelId="{04032F1F-493B-4678-A8DB-35D03FEC9E44}" type="parTrans" cxnId="{08D55BC1-4DFA-4802-8945-8EC2B2DE79D8}">
      <dgm:prSet/>
      <dgm:spPr/>
      <dgm:t>
        <a:bodyPr/>
        <a:lstStyle/>
        <a:p>
          <a:pPr latinLnBrk="1"/>
          <a:endParaRPr lang="ko-KR" altLang="en-US"/>
        </a:p>
      </dgm:t>
    </dgm:pt>
    <dgm:pt modelId="{16474635-B1E3-4225-9496-C3AFE7BA8AF7}" type="sibTrans" cxnId="{08D55BC1-4DFA-4802-8945-8EC2B2DE79D8}">
      <dgm:prSet/>
      <dgm:spPr/>
      <dgm:t>
        <a:bodyPr/>
        <a:lstStyle/>
        <a:p>
          <a:pPr latinLnBrk="1"/>
          <a:endParaRPr lang="ko-KR" altLang="en-US"/>
        </a:p>
      </dgm:t>
    </dgm:pt>
    <dgm:pt modelId="{6B479B42-44A1-4355-BFEF-92D68753302D}">
      <dgm:prSet custT="1"/>
      <dgm:spPr/>
      <dgm:t>
        <a:bodyPr/>
        <a:lstStyle/>
        <a:p>
          <a:pPr rtl="0" latinLnBrk="1"/>
          <a:endParaRPr lang="ko-KR" sz="1050" dirty="0"/>
        </a:p>
      </dgm:t>
    </dgm:pt>
    <dgm:pt modelId="{2B9EE21D-372D-4917-9D6C-1CC009AF3391}" type="parTrans" cxnId="{B66F48D4-19ED-4195-A694-041CF882658E}">
      <dgm:prSet/>
      <dgm:spPr/>
      <dgm:t>
        <a:bodyPr/>
        <a:lstStyle/>
        <a:p>
          <a:pPr latinLnBrk="1"/>
          <a:endParaRPr lang="ko-KR" altLang="en-US"/>
        </a:p>
      </dgm:t>
    </dgm:pt>
    <dgm:pt modelId="{B3F76E24-59DC-4592-BEFF-47C80E126562}" type="sibTrans" cxnId="{B66F48D4-19ED-4195-A694-041CF882658E}">
      <dgm:prSet/>
      <dgm:spPr/>
      <dgm:t>
        <a:bodyPr/>
        <a:lstStyle/>
        <a:p>
          <a:pPr latinLnBrk="1"/>
          <a:endParaRPr lang="ko-KR" altLang="en-US"/>
        </a:p>
      </dgm:t>
    </dgm:pt>
    <dgm:pt modelId="{820DE599-0FB4-40A2-BB5B-8586CF4EE2FD}">
      <dgm:prSet custT="1"/>
      <dgm:spPr/>
      <dgm:t>
        <a:bodyPr/>
        <a:lstStyle/>
        <a:p>
          <a:pPr latinLnBrk="1"/>
          <a:r>
            <a:rPr lang="ko-KR" altLang="en-US" sz="1050" dirty="0" smtClean="0"/>
            <a:t>또한 </a:t>
          </a:r>
          <a:r>
            <a:rPr lang="en-US" altLang="ko-KR" sz="1050" dirty="0" smtClean="0"/>
            <a:t>AEO </a:t>
          </a:r>
          <a:r>
            <a:rPr lang="ko-KR" altLang="en-US" sz="1050" smtClean="0"/>
            <a:t>가입을 통해 관세청으로 부터 인증을 받음으로써 세관 검사율을 낮추고 보다 체계화된 물류서비스를 제공합니다</a:t>
          </a:r>
          <a:r>
            <a:rPr lang="en-US" altLang="ko-KR" sz="1050" dirty="0" smtClean="0"/>
            <a:t>.</a:t>
          </a:r>
          <a:endParaRPr lang="ko-KR" altLang="en-US" sz="1050" dirty="0"/>
        </a:p>
      </dgm:t>
    </dgm:pt>
    <dgm:pt modelId="{03AC6A11-325E-4E79-95E4-5D242F37FBD2}" type="parTrans" cxnId="{0FFB5F11-AF17-4162-A0D8-DBB66629CEF0}">
      <dgm:prSet/>
      <dgm:spPr/>
      <dgm:t>
        <a:bodyPr/>
        <a:lstStyle/>
        <a:p>
          <a:pPr latinLnBrk="1"/>
          <a:endParaRPr lang="ko-KR" altLang="en-US"/>
        </a:p>
      </dgm:t>
    </dgm:pt>
    <dgm:pt modelId="{A402105C-1F5A-4C78-8C56-34F18AFC307B}" type="sibTrans" cxnId="{0FFB5F11-AF17-4162-A0D8-DBB66629CEF0}">
      <dgm:prSet/>
      <dgm:spPr/>
      <dgm:t>
        <a:bodyPr/>
        <a:lstStyle/>
        <a:p>
          <a:pPr latinLnBrk="1"/>
          <a:endParaRPr lang="ko-KR" altLang="en-US"/>
        </a:p>
      </dgm:t>
    </dgm:pt>
    <dgm:pt modelId="{BE3FDBA5-A9D5-4936-831E-B169B54B883B}">
      <dgm:prSet custT="1"/>
      <dgm:spPr/>
      <dgm:t>
        <a:bodyPr/>
        <a:lstStyle/>
        <a:p>
          <a:pPr latinLnBrk="1"/>
          <a:endParaRPr lang="ko-KR" altLang="en-US" sz="1050" dirty="0"/>
        </a:p>
      </dgm:t>
    </dgm:pt>
    <dgm:pt modelId="{31FBC8B4-7660-481E-9D1D-9FC42ED60908}" type="parTrans" cxnId="{EB5F8F7A-E5C5-4CAE-812C-33EAE54E8A1A}">
      <dgm:prSet/>
      <dgm:spPr/>
      <dgm:t>
        <a:bodyPr/>
        <a:lstStyle/>
        <a:p>
          <a:pPr latinLnBrk="1"/>
          <a:endParaRPr lang="ko-KR" altLang="en-US"/>
        </a:p>
      </dgm:t>
    </dgm:pt>
    <dgm:pt modelId="{9E678B4A-169F-4A33-8B4D-9A7624774188}" type="sibTrans" cxnId="{EB5F8F7A-E5C5-4CAE-812C-33EAE54E8A1A}">
      <dgm:prSet/>
      <dgm:spPr/>
      <dgm:t>
        <a:bodyPr/>
        <a:lstStyle/>
        <a:p>
          <a:pPr latinLnBrk="1"/>
          <a:endParaRPr lang="ko-KR" altLang="en-US"/>
        </a:p>
      </dgm:t>
    </dgm:pt>
    <dgm:pt modelId="{3C43D423-87DF-498A-A8C4-4F420C744751}" type="pres">
      <dgm:prSet presAssocID="{AF858EFB-6C10-45EA-986C-9683A186E1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E37258-F455-4451-A147-211F7C7220E9}" type="pres">
      <dgm:prSet presAssocID="{85F2D989-F527-4DFF-B86F-AB565B83DDAC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CE322E0-69A3-4724-8A52-9D5F37512D1A}" type="pres">
      <dgm:prSet presAssocID="{85F2D989-F527-4DFF-B86F-AB565B83DDAC}" presName="parTx" presStyleLbl="alignNode1" presStyleIdx="0" presStyleCnt="5" custScaleY="1312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D37FF5-9F3F-4BAC-A858-DEE63A6FCF00}" type="pres">
      <dgm:prSet presAssocID="{85F2D989-F527-4DFF-B86F-AB565B83DDAC}" presName="desTx" presStyleLbl="alignAccFollowNode1" presStyleIdx="0" presStyleCnt="5" custScaleY="99914" custLinFactNeighborX="-2693" custLinFactNeighborY="1475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C0474D5-60AF-414C-A2FE-08F9EFD104E2}" type="pres">
      <dgm:prSet presAssocID="{96CF052D-5234-415D-B390-783D84EF2032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EAFC752C-EC86-4698-BEFF-0A8E074CB6C1}" type="pres">
      <dgm:prSet presAssocID="{E7C0BF61-23CE-4ACA-B31C-B1B67A99F69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EE8A28CA-9751-4597-A646-8F5E95BFC991}" type="pres">
      <dgm:prSet presAssocID="{E7C0BF61-23CE-4ACA-B31C-B1B67A99F691}" presName="parTx" presStyleLbl="alignNode1" presStyleIdx="1" presStyleCnt="5" custScaleX="108562" custScaleY="137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321564C-8005-4D96-9603-812AD055CD56}" type="pres">
      <dgm:prSet presAssocID="{E7C0BF61-23CE-4ACA-B31C-B1B67A99F691}" presName="desTx" presStyleLbl="alignAccFollowNode1" presStyleIdx="1" presStyleCnt="5" custScaleX="107795" custLinFactNeighborX="1668" custLinFactNeighborY="107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DD2EDDF-0B86-4B97-888E-E61DFC64DC6D}" type="pres">
      <dgm:prSet presAssocID="{34727228-87A6-468B-B8EC-A6286492777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695B3140-8504-4822-B258-724DB7DDD3F2}" type="pres">
      <dgm:prSet presAssocID="{F1BB6CFD-3EE8-4624-84CA-AD4B145D4A46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2B28613F-608D-4F8B-A4E7-58271CA9FC3A}" type="pres">
      <dgm:prSet presAssocID="{F1BB6CFD-3EE8-4624-84CA-AD4B145D4A46}" presName="parTx" presStyleLbl="alignNode1" presStyleIdx="2" presStyleCnt="5" custScaleX="107603" custScaleY="1360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F42026D-DD01-46E2-81D7-1326E2CAE1E7}" type="pres">
      <dgm:prSet presAssocID="{F1BB6CFD-3EE8-4624-84CA-AD4B145D4A46}" presName="desTx" presStyleLbl="alignAccFollowNode1" presStyleIdx="2" presStyleCnt="5" custScaleX="109285" custLinFactNeighborX="-114" custLinFactNeighborY="114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A06809-1EB6-4A78-9844-803510034079}" type="pres">
      <dgm:prSet presAssocID="{57DDAA10-FD54-4F98-8201-72F9DF92B620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35AE67F7-CC66-4CD4-9143-1D1F7D6827D7}" type="pres">
      <dgm:prSet presAssocID="{4C8317A9-BB21-4118-8B4B-D785B1916EBA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1122D889-CDE9-4FDB-B6F4-E429AC54DFEA}" type="pres">
      <dgm:prSet presAssocID="{4C8317A9-BB21-4118-8B4B-D785B1916EBA}" presName="parTx" presStyleLbl="alignNode1" presStyleIdx="3" presStyleCnt="5" custScaleX="105271" custScaleY="1470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A83CF92-F3E1-4B36-BF00-188FAFAB2B24}" type="pres">
      <dgm:prSet presAssocID="{4C8317A9-BB21-4118-8B4B-D785B1916EBA}" presName="desTx" presStyleLbl="alignAccFollowNode1" presStyleIdx="3" presStyleCnt="5" custScaleX="111176" custLinFactNeighborX="1681" custLinFactNeighborY="-59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912C27-6439-492F-A4C5-222E34FF9DD0}" type="pres">
      <dgm:prSet presAssocID="{72987BAB-8160-462D-814E-71B0B749F496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322D1FBA-DA70-4508-A865-99558DE1EA68}" type="pres">
      <dgm:prSet presAssocID="{3C8756D2-300B-49A3-A404-DAADF408886F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CAF3D18C-4AC5-4B66-9190-C901FE76C482}" type="pres">
      <dgm:prSet presAssocID="{3C8756D2-300B-49A3-A404-DAADF408886F}" presName="parTx" presStyleLbl="alignNode1" presStyleIdx="4" presStyleCnt="5" custScaleY="1526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6E9E2E-EF3C-405B-98B0-B02C5D492963}" type="pres">
      <dgm:prSet presAssocID="{3C8756D2-300B-49A3-A404-DAADF408886F}" presName="desTx" presStyleLbl="alignAccFollowNode1" presStyleIdx="4" presStyleCnt="5" custScaleX="105602" custScaleY="983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419A1C5-BF95-444A-B293-5564FDAFAA49}" srcId="{85F2D989-F527-4DFF-B86F-AB565B83DDAC}" destId="{3ACCE629-E6D8-46A3-8042-33FB2B94F827}" srcOrd="0" destOrd="0" parTransId="{7A4A03EE-9A18-450F-8103-62A92F4ABE9E}" sibTransId="{401447D9-5268-446C-BD7D-0CDB027DF873}"/>
    <dgm:cxn modelId="{B66F48D4-19ED-4195-A694-041CF882658E}" srcId="{F1BB6CFD-3EE8-4624-84CA-AD4B145D4A46}" destId="{6B479B42-44A1-4355-BFEF-92D68753302D}" srcOrd="1" destOrd="0" parTransId="{2B9EE21D-372D-4917-9D6C-1CC009AF3391}" sibTransId="{B3F76E24-59DC-4592-BEFF-47C80E126562}"/>
    <dgm:cxn modelId="{3F35DC2F-4760-4728-94D6-A0A8ADF617E2}" type="presOf" srcId="{4BF135FB-7CD3-4132-8A87-6A0DA8C4EB03}" destId="{636E9E2E-EF3C-405B-98B0-B02C5D492963}" srcOrd="0" destOrd="0" presId="urn:microsoft.com/office/officeart/2005/8/layout/hList1"/>
    <dgm:cxn modelId="{830A0A01-AA6D-4003-BC3D-2A9BD0DA518B}" type="presOf" srcId="{85F2D989-F527-4DFF-B86F-AB565B83DDAC}" destId="{0CE322E0-69A3-4724-8A52-9D5F37512D1A}" srcOrd="0" destOrd="0" presId="urn:microsoft.com/office/officeart/2005/8/layout/hList1"/>
    <dgm:cxn modelId="{FCAE6B78-5B59-4C25-86F5-C37557B734B4}" srcId="{3C8756D2-300B-49A3-A404-DAADF408886F}" destId="{4BF135FB-7CD3-4132-8A87-6A0DA8C4EB03}" srcOrd="0" destOrd="0" parTransId="{67C2218B-3396-4FE7-A8D0-7C843AD13BD4}" sibTransId="{DB9A3540-681F-4E42-8092-04E1849A4A04}"/>
    <dgm:cxn modelId="{8687B62E-7B1C-4A63-BF59-C2B5C16E4ECF}" type="presOf" srcId="{820DE599-0FB4-40A2-BB5B-8586CF4EE2FD}" destId="{B321564C-8005-4D96-9603-812AD055CD56}" srcOrd="0" destOrd="2" presId="urn:microsoft.com/office/officeart/2005/8/layout/hList1"/>
    <dgm:cxn modelId="{11A0F323-FEA7-4E71-8E49-185A8E987664}" srcId="{4C8317A9-BB21-4118-8B4B-D785B1916EBA}" destId="{33CDC2DB-60D9-4AD5-8346-CF1F40FB3F7C}" srcOrd="0" destOrd="0" parTransId="{7692B2ED-EF86-413B-A393-E63FC4097D35}" sibTransId="{1AD2C411-E91D-45CC-A71A-3F9D11A6EA54}"/>
    <dgm:cxn modelId="{8BF0F65F-8FBA-4251-87A7-C1C4C89D32CA}" type="presOf" srcId="{3ACCE629-E6D8-46A3-8042-33FB2B94F827}" destId="{B5D37FF5-9F3F-4BAC-A858-DEE63A6FCF00}" srcOrd="0" destOrd="0" presId="urn:microsoft.com/office/officeart/2005/8/layout/hList1"/>
    <dgm:cxn modelId="{EB5F8F7A-E5C5-4CAE-812C-33EAE54E8A1A}" srcId="{E7C0BF61-23CE-4ACA-B31C-B1B67A99F691}" destId="{BE3FDBA5-A9D5-4936-831E-B169B54B883B}" srcOrd="1" destOrd="0" parTransId="{31FBC8B4-7660-481E-9D1D-9FC42ED60908}" sibTransId="{9E678B4A-169F-4A33-8B4D-9A7624774188}"/>
    <dgm:cxn modelId="{08D510CC-0171-495A-B5F7-3555758FFCA1}" srcId="{AF858EFB-6C10-45EA-986C-9683A186E18D}" destId="{E7C0BF61-23CE-4ACA-B31C-B1B67A99F691}" srcOrd="1" destOrd="0" parTransId="{70B73607-DDE8-46F5-B15F-CC29B5938618}" sibTransId="{34727228-87A6-468B-B8EC-A6286492777D}"/>
    <dgm:cxn modelId="{B394B73E-F2A3-42AA-A34E-796ACE57261A}" type="presOf" srcId="{6B479B42-44A1-4355-BFEF-92D68753302D}" destId="{EF42026D-DD01-46E2-81D7-1326E2CAE1E7}" srcOrd="0" destOrd="1" presId="urn:microsoft.com/office/officeart/2005/8/layout/hList1"/>
    <dgm:cxn modelId="{D4D4DB91-3809-4850-A86D-DCEC513DE7D2}" srcId="{AF858EFB-6C10-45EA-986C-9683A186E18D}" destId="{85F2D989-F527-4DFF-B86F-AB565B83DDAC}" srcOrd="0" destOrd="0" parTransId="{62B74E4C-667E-4C42-9B4A-05BB7FCCEFBF}" sibTransId="{96CF052D-5234-415D-B390-783D84EF2032}"/>
    <dgm:cxn modelId="{16F05C16-BB02-4EE2-A72E-25510DFE63C9}" srcId="{AF858EFB-6C10-45EA-986C-9683A186E18D}" destId="{3C8756D2-300B-49A3-A404-DAADF408886F}" srcOrd="4" destOrd="0" parTransId="{8D4F54C7-2A44-4271-94F2-1D4EC3EB553B}" sibTransId="{58DA7FB5-6A77-4BAB-9F25-8D34A3C49325}"/>
    <dgm:cxn modelId="{4B29752F-64DA-4EB9-9290-9A1585565A91}" type="presOf" srcId="{4C8317A9-BB21-4118-8B4B-D785B1916EBA}" destId="{1122D889-CDE9-4FDB-B6F4-E429AC54DFEA}" srcOrd="0" destOrd="0" presId="urn:microsoft.com/office/officeart/2005/8/layout/hList1"/>
    <dgm:cxn modelId="{0FFB5F11-AF17-4162-A0D8-DBB66629CEF0}" srcId="{E7C0BF61-23CE-4ACA-B31C-B1B67A99F691}" destId="{820DE599-0FB4-40A2-BB5B-8586CF4EE2FD}" srcOrd="2" destOrd="0" parTransId="{03AC6A11-325E-4E79-95E4-5D242F37FBD2}" sibTransId="{A402105C-1F5A-4C78-8C56-34F18AFC307B}"/>
    <dgm:cxn modelId="{A6E3DA3F-9D96-49C5-B705-5C1F93DA7B86}" srcId="{AF858EFB-6C10-45EA-986C-9683A186E18D}" destId="{4C8317A9-BB21-4118-8B4B-D785B1916EBA}" srcOrd="3" destOrd="0" parTransId="{99FF1BEE-7C1C-44C3-AED5-C6C6FEC58A08}" sibTransId="{72987BAB-8160-462D-814E-71B0B749F496}"/>
    <dgm:cxn modelId="{08D55BC1-4DFA-4802-8945-8EC2B2DE79D8}" srcId="{F1BB6CFD-3EE8-4624-84CA-AD4B145D4A46}" destId="{F99F11B0-D769-49D4-A1A7-82444ACE075D}" srcOrd="2" destOrd="0" parTransId="{04032F1F-493B-4678-A8DB-35D03FEC9E44}" sibTransId="{16474635-B1E3-4225-9496-C3AFE7BA8AF7}"/>
    <dgm:cxn modelId="{BEB1DE7B-8513-456D-80DE-4375D7B72EB3}" type="presOf" srcId="{F99F11B0-D769-49D4-A1A7-82444ACE075D}" destId="{EF42026D-DD01-46E2-81D7-1326E2CAE1E7}" srcOrd="0" destOrd="2" presId="urn:microsoft.com/office/officeart/2005/8/layout/hList1"/>
    <dgm:cxn modelId="{C1B183E0-DECB-4899-96DF-491A6F90DA2D}" srcId="{AF858EFB-6C10-45EA-986C-9683A186E18D}" destId="{F1BB6CFD-3EE8-4624-84CA-AD4B145D4A46}" srcOrd="2" destOrd="0" parTransId="{49F60AD9-9A80-4216-BDEA-B7050916246C}" sibTransId="{57DDAA10-FD54-4F98-8201-72F9DF92B620}"/>
    <dgm:cxn modelId="{9907337C-B830-43A4-AB9F-AD94A725F2B5}" type="presOf" srcId="{AF858EFB-6C10-45EA-986C-9683A186E18D}" destId="{3C43D423-87DF-498A-A8C4-4F420C744751}" srcOrd="0" destOrd="0" presId="urn:microsoft.com/office/officeart/2005/8/layout/hList1"/>
    <dgm:cxn modelId="{B7C50EB0-12BB-44E2-BF24-19F4FEDE149D}" type="presOf" srcId="{33CDC2DB-60D9-4AD5-8346-CF1F40FB3F7C}" destId="{DA83CF92-F3E1-4B36-BF00-188FAFAB2B24}" srcOrd="0" destOrd="0" presId="urn:microsoft.com/office/officeart/2005/8/layout/hList1"/>
    <dgm:cxn modelId="{26E3F734-85B7-40A5-A556-324F9CBF51C0}" type="presOf" srcId="{42501085-3BF8-4FF3-91D7-45A5BA90971C}" destId="{B321564C-8005-4D96-9603-812AD055CD56}" srcOrd="0" destOrd="0" presId="urn:microsoft.com/office/officeart/2005/8/layout/hList1"/>
    <dgm:cxn modelId="{EE68FB2E-54EA-41DC-BAA2-3E69483A4D38}" type="presOf" srcId="{3C8756D2-300B-49A3-A404-DAADF408886F}" destId="{CAF3D18C-4AC5-4B66-9190-C901FE76C482}" srcOrd="0" destOrd="0" presId="urn:microsoft.com/office/officeart/2005/8/layout/hList1"/>
    <dgm:cxn modelId="{4F76327A-C4D9-419A-AFA3-96572B98A858}" type="presOf" srcId="{F1BB6CFD-3EE8-4624-84CA-AD4B145D4A46}" destId="{2B28613F-608D-4F8B-A4E7-58271CA9FC3A}" srcOrd="0" destOrd="0" presId="urn:microsoft.com/office/officeart/2005/8/layout/hList1"/>
    <dgm:cxn modelId="{2B487497-87F3-4FC6-BBC9-A433A7F86922}" srcId="{F1BB6CFD-3EE8-4624-84CA-AD4B145D4A46}" destId="{9454B901-5F8A-40CA-AD70-0AF8A138ADFC}" srcOrd="0" destOrd="0" parTransId="{97C51DB6-768F-4DEE-88EF-6D4BD8ED651A}" sibTransId="{9961520B-9E45-4614-83A1-5E433DFCD6BC}"/>
    <dgm:cxn modelId="{1FC577CF-C5F0-4188-BA5D-A2D4EF64396E}" type="presOf" srcId="{9454B901-5F8A-40CA-AD70-0AF8A138ADFC}" destId="{EF42026D-DD01-46E2-81D7-1326E2CAE1E7}" srcOrd="0" destOrd="0" presId="urn:microsoft.com/office/officeart/2005/8/layout/hList1"/>
    <dgm:cxn modelId="{F40C4998-D387-4DED-9A82-87303645304A}" type="presOf" srcId="{E7C0BF61-23CE-4ACA-B31C-B1B67A99F691}" destId="{EE8A28CA-9751-4597-A646-8F5E95BFC991}" srcOrd="0" destOrd="0" presId="urn:microsoft.com/office/officeart/2005/8/layout/hList1"/>
    <dgm:cxn modelId="{05D998CC-4F89-40AC-A63B-33D718973849}" type="presOf" srcId="{BE3FDBA5-A9D5-4936-831E-B169B54B883B}" destId="{B321564C-8005-4D96-9603-812AD055CD56}" srcOrd="0" destOrd="1" presId="urn:microsoft.com/office/officeart/2005/8/layout/hList1"/>
    <dgm:cxn modelId="{8151D132-02CD-438E-B818-B64F2F95F976}" srcId="{E7C0BF61-23CE-4ACA-B31C-B1B67A99F691}" destId="{42501085-3BF8-4FF3-91D7-45A5BA90971C}" srcOrd="0" destOrd="0" parTransId="{7DFA19EF-1730-4ECE-832B-0C87CABDF67A}" sibTransId="{60DB785E-C74D-4EDB-892F-AA14B66AB9BE}"/>
    <dgm:cxn modelId="{FA1D62A0-6E9B-43D3-BE99-F3B44476A7DE}" type="presParOf" srcId="{3C43D423-87DF-498A-A8C4-4F420C744751}" destId="{0CE37258-F455-4451-A147-211F7C7220E9}" srcOrd="0" destOrd="0" presId="urn:microsoft.com/office/officeart/2005/8/layout/hList1"/>
    <dgm:cxn modelId="{04348EFC-B322-4B27-8E79-D4DBFF2103AE}" type="presParOf" srcId="{0CE37258-F455-4451-A147-211F7C7220E9}" destId="{0CE322E0-69A3-4724-8A52-9D5F37512D1A}" srcOrd="0" destOrd="0" presId="urn:microsoft.com/office/officeart/2005/8/layout/hList1"/>
    <dgm:cxn modelId="{CA79CC5F-B840-4EA4-8C68-5C4AF515C127}" type="presParOf" srcId="{0CE37258-F455-4451-A147-211F7C7220E9}" destId="{B5D37FF5-9F3F-4BAC-A858-DEE63A6FCF00}" srcOrd="1" destOrd="0" presId="urn:microsoft.com/office/officeart/2005/8/layout/hList1"/>
    <dgm:cxn modelId="{09472ED7-6EF1-4CC0-BB46-06FE1B3466C9}" type="presParOf" srcId="{3C43D423-87DF-498A-A8C4-4F420C744751}" destId="{1C0474D5-60AF-414C-A2FE-08F9EFD104E2}" srcOrd="1" destOrd="0" presId="urn:microsoft.com/office/officeart/2005/8/layout/hList1"/>
    <dgm:cxn modelId="{4A69EFDC-7014-4869-81D2-40B7327F6579}" type="presParOf" srcId="{3C43D423-87DF-498A-A8C4-4F420C744751}" destId="{EAFC752C-EC86-4698-BEFF-0A8E074CB6C1}" srcOrd="2" destOrd="0" presId="urn:microsoft.com/office/officeart/2005/8/layout/hList1"/>
    <dgm:cxn modelId="{69497F11-9F86-4B3F-985E-EA4DE0D90DE8}" type="presParOf" srcId="{EAFC752C-EC86-4698-BEFF-0A8E074CB6C1}" destId="{EE8A28CA-9751-4597-A646-8F5E95BFC991}" srcOrd="0" destOrd="0" presId="urn:microsoft.com/office/officeart/2005/8/layout/hList1"/>
    <dgm:cxn modelId="{C6DEA037-7526-4619-B895-15C0E8049BC1}" type="presParOf" srcId="{EAFC752C-EC86-4698-BEFF-0A8E074CB6C1}" destId="{B321564C-8005-4D96-9603-812AD055CD56}" srcOrd="1" destOrd="0" presId="urn:microsoft.com/office/officeart/2005/8/layout/hList1"/>
    <dgm:cxn modelId="{37985F1A-BD99-4EAE-823F-CFFABC6619D6}" type="presParOf" srcId="{3C43D423-87DF-498A-A8C4-4F420C744751}" destId="{ADD2EDDF-0B86-4B97-888E-E61DFC64DC6D}" srcOrd="3" destOrd="0" presId="urn:microsoft.com/office/officeart/2005/8/layout/hList1"/>
    <dgm:cxn modelId="{0441FC4F-E177-43A2-9D01-5C5C5C0B8732}" type="presParOf" srcId="{3C43D423-87DF-498A-A8C4-4F420C744751}" destId="{695B3140-8504-4822-B258-724DB7DDD3F2}" srcOrd="4" destOrd="0" presId="urn:microsoft.com/office/officeart/2005/8/layout/hList1"/>
    <dgm:cxn modelId="{EAB3779D-C0C6-4D5C-8DF4-2ACC45759E27}" type="presParOf" srcId="{695B3140-8504-4822-B258-724DB7DDD3F2}" destId="{2B28613F-608D-4F8B-A4E7-58271CA9FC3A}" srcOrd="0" destOrd="0" presId="urn:microsoft.com/office/officeart/2005/8/layout/hList1"/>
    <dgm:cxn modelId="{FE7CF75D-CC79-47C9-9CFB-FA4AA4CBDB25}" type="presParOf" srcId="{695B3140-8504-4822-B258-724DB7DDD3F2}" destId="{EF42026D-DD01-46E2-81D7-1326E2CAE1E7}" srcOrd="1" destOrd="0" presId="urn:microsoft.com/office/officeart/2005/8/layout/hList1"/>
    <dgm:cxn modelId="{3B87C5C0-D8A1-4973-BCB4-9B324C9BFBF8}" type="presParOf" srcId="{3C43D423-87DF-498A-A8C4-4F420C744751}" destId="{B7A06809-1EB6-4A78-9844-803510034079}" srcOrd="5" destOrd="0" presId="urn:microsoft.com/office/officeart/2005/8/layout/hList1"/>
    <dgm:cxn modelId="{0CB9E687-C40C-4B8D-9ADA-51CCF627328E}" type="presParOf" srcId="{3C43D423-87DF-498A-A8C4-4F420C744751}" destId="{35AE67F7-CC66-4CD4-9143-1D1F7D6827D7}" srcOrd="6" destOrd="0" presId="urn:microsoft.com/office/officeart/2005/8/layout/hList1"/>
    <dgm:cxn modelId="{DABDBA5F-F3B7-4262-B229-82E4D81CE021}" type="presParOf" srcId="{35AE67F7-CC66-4CD4-9143-1D1F7D6827D7}" destId="{1122D889-CDE9-4FDB-B6F4-E429AC54DFEA}" srcOrd="0" destOrd="0" presId="urn:microsoft.com/office/officeart/2005/8/layout/hList1"/>
    <dgm:cxn modelId="{63AB2344-2EE2-4591-891E-FACB42DAF83F}" type="presParOf" srcId="{35AE67F7-CC66-4CD4-9143-1D1F7D6827D7}" destId="{DA83CF92-F3E1-4B36-BF00-188FAFAB2B24}" srcOrd="1" destOrd="0" presId="urn:microsoft.com/office/officeart/2005/8/layout/hList1"/>
    <dgm:cxn modelId="{AB9DCAA2-391E-4238-AAD2-87298E28B034}" type="presParOf" srcId="{3C43D423-87DF-498A-A8C4-4F420C744751}" destId="{1E912C27-6439-492F-A4C5-222E34FF9DD0}" srcOrd="7" destOrd="0" presId="urn:microsoft.com/office/officeart/2005/8/layout/hList1"/>
    <dgm:cxn modelId="{E2322055-E06E-4688-A492-FEC989610FAC}" type="presParOf" srcId="{3C43D423-87DF-498A-A8C4-4F420C744751}" destId="{322D1FBA-DA70-4508-A865-99558DE1EA68}" srcOrd="8" destOrd="0" presId="urn:microsoft.com/office/officeart/2005/8/layout/hList1"/>
    <dgm:cxn modelId="{0683D482-F95F-40AB-A078-DFE094C13599}" type="presParOf" srcId="{322D1FBA-DA70-4508-A865-99558DE1EA68}" destId="{CAF3D18C-4AC5-4B66-9190-C901FE76C482}" srcOrd="0" destOrd="0" presId="urn:microsoft.com/office/officeart/2005/8/layout/hList1"/>
    <dgm:cxn modelId="{938A6F08-2BB4-4222-A3F9-24FEB4E55E7C}" type="presParOf" srcId="{322D1FBA-DA70-4508-A865-99558DE1EA68}" destId="{636E9E2E-EF3C-405B-98B0-B02C5D49296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00BC2-EB6E-453C-A021-AD28EBA1AC42}">
      <dsp:nvSpPr>
        <dsp:cNvPr id="0" name=""/>
        <dsp:cNvSpPr/>
      </dsp:nvSpPr>
      <dsp:spPr>
        <a:xfrm>
          <a:off x="0" y="431480"/>
          <a:ext cx="8229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0AC1D-C153-4EB1-865B-3D2F19E73D09}">
      <dsp:nvSpPr>
        <dsp:cNvPr id="0" name=""/>
        <dsp:cNvSpPr/>
      </dsp:nvSpPr>
      <dsp:spPr>
        <a:xfrm>
          <a:off x="411480" y="62480"/>
          <a:ext cx="576072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/>
            <a:t>회사소개</a:t>
          </a:r>
          <a:endParaRPr lang="en-US" altLang="ko-KR" sz="2500" kern="1200" dirty="0" smtClean="0"/>
        </a:p>
      </dsp:txBody>
      <dsp:txXfrm>
        <a:off x="447506" y="98506"/>
        <a:ext cx="5688668" cy="665948"/>
      </dsp:txXfrm>
    </dsp:sp>
    <dsp:sp modelId="{8FCAA39D-6877-4E42-9556-E243E1BCC97E}">
      <dsp:nvSpPr>
        <dsp:cNvPr id="0" name=""/>
        <dsp:cNvSpPr/>
      </dsp:nvSpPr>
      <dsp:spPr>
        <a:xfrm>
          <a:off x="0" y="1565481"/>
          <a:ext cx="8229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A660CF-066B-4CAE-8A7A-834774815D3D}">
      <dsp:nvSpPr>
        <dsp:cNvPr id="0" name=""/>
        <dsp:cNvSpPr/>
      </dsp:nvSpPr>
      <dsp:spPr>
        <a:xfrm>
          <a:off x="411480" y="1196481"/>
          <a:ext cx="576072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/>
            <a:t>사무소</a:t>
          </a:r>
          <a:endParaRPr lang="ko-KR" altLang="en-US" sz="2500" kern="1200" dirty="0"/>
        </a:p>
      </dsp:txBody>
      <dsp:txXfrm>
        <a:off x="447506" y="1232507"/>
        <a:ext cx="5688668" cy="665948"/>
      </dsp:txXfrm>
    </dsp:sp>
    <dsp:sp modelId="{0EF81BEE-89EB-44A0-BA47-79F2FC648AD6}">
      <dsp:nvSpPr>
        <dsp:cNvPr id="0" name=""/>
        <dsp:cNvSpPr/>
      </dsp:nvSpPr>
      <dsp:spPr>
        <a:xfrm>
          <a:off x="0" y="2699480"/>
          <a:ext cx="8229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E4B89-DCDF-40A8-9523-415274E8DF64}">
      <dsp:nvSpPr>
        <dsp:cNvPr id="0" name=""/>
        <dsp:cNvSpPr/>
      </dsp:nvSpPr>
      <dsp:spPr>
        <a:xfrm>
          <a:off x="411480" y="2330480"/>
          <a:ext cx="576072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/>
            <a:t>조직도</a:t>
          </a:r>
          <a:endParaRPr lang="ko-KR" altLang="en-US" sz="2500" kern="1200" dirty="0"/>
        </a:p>
      </dsp:txBody>
      <dsp:txXfrm>
        <a:off x="447506" y="2366506"/>
        <a:ext cx="5688668" cy="665948"/>
      </dsp:txXfrm>
    </dsp:sp>
    <dsp:sp modelId="{494A56C0-4F06-487E-B567-CCED24563FF1}">
      <dsp:nvSpPr>
        <dsp:cNvPr id="0" name=""/>
        <dsp:cNvSpPr/>
      </dsp:nvSpPr>
      <dsp:spPr>
        <a:xfrm>
          <a:off x="0" y="3833481"/>
          <a:ext cx="8229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6CB8D-39C6-4E6E-A4B9-535E16FB3562}">
      <dsp:nvSpPr>
        <dsp:cNvPr id="0" name=""/>
        <dsp:cNvSpPr/>
      </dsp:nvSpPr>
      <dsp:spPr>
        <a:xfrm>
          <a:off x="442390" y="3460030"/>
          <a:ext cx="576072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500" kern="1200" dirty="0" smtClean="0"/>
            <a:t>글로벌 네트워크</a:t>
          </a:r>
          <a:endParaRPr lang="ko-KR" altLang="en-US" sz="2500" kern="1200" dirty="0"/>
        </a:p>
      </dsp:txBody>
      <dsp:txXfrm>
        <a:off x="478416" y="3496056"/>
        <a:ext cx="5688668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E1B30-CCF1-4FB5-B030-027A85850EAD}">
      <dsp:nvSpPr>
        <dsp:cNvPr id="0" name=""/>
        <dsp:cNvSpPr/>
      </dsp:nvSpPr>
      <dsp:spPr>
        <a:xfrm>
          <a:off x="5456932" y="3026512"/>
          <a:ext cx="2306789" cy="21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26"/>
              </a:lnTo>
              <a:lnTo>
                <a:pt x="2306789" y="149626"/>
              </a:lnTo>
              <a:lnTo>
                <a:pt x="2306789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177B6-0F01-47C4-BC3D-3FE52788D2B2}">
      <dsp:nvSpPr>
        <dsp:cNvPr id="0" name=""/>
        <dsp:cNvSpPr/>
      </dsp:nvSpPr>
      <dsp:spPr>
        <a:xfrm>
          <a:off x="5456932" y="3026512"/>
          <a:ext cx="1384073" cy="21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26"/>
              </a:lnTo>
              <a:lnTo>
                <a:pt x="1384073" y="149626"/>
              </a:lnTo>
              <a:lnTo>
                <a:pt x="1384073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C5C5B3-9D46-4B84-BF41-CF4111BE4938}">
      <dsp:nvSpPr>
        <dsp:cNvPr id="0" name=""/>
        <dsp:cNvSpPr/>
      </dsp:nvSpPr>
      <dsp:spPr>
        <a:xfrm>
          <a:off x="5456932" y="3026512"/>
          <a:ext cx="461357" cy="21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26"/>
              </a:lnTo>
              <a:lnTo>
                <a:pt x="461357" y="149626"/>
              </a:lnTo>
              <a:lnTo>
                <a:pt x="461357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1C7089-E0E1-417D-9ECF-BE32AB7A7D0D}">
      <dsp:nvSpPr>
        <dsp:cNvPr id="0" name=""/>
        <dsp:cNvSpPr/>
      </dsp:nvSpPr>
      <dsp:spPr>
        <a:xfrm>
          <a:off x="4995574" y="3026512"/>
          <a:ext cx="461357" cy="219564"/>
        </a:xfrm>
        <a:custGeom>
          <a:avLst/>
          <a:gdLst/>
          <a:ahLst/>
          <a:cxnLst/>
          <a:rect l="0" t="0" r="0" b="0"/>
          <a:pathLst>
            <a:path>
              <a:moveTo>
                <a:pt x="461357" y="0"/>
              </a:moveTo>
              <a:lnTo>
                <a:pt x="461357" y="149626"/>
              </a:lnTo>
              <a:lnTo>
                <a:pt x="0" y="149626"/>
              </a:lnTo>
              <a:lnTo>
                <a:pt x="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90721-BBFD-46AC-B7E1-4E06E4B29E4F}">
      <dsp:nvSpPr>
        <dsp:cNvPr id="0" name=""/>
        <dsp:cNvSpPr/>
      </dsp:nvSpPr>
      <dsp:spPr>
        <a:xfrm>
          <a:off x="4072858" y="3026512"/>
          <a:ext cx="1384073" cy="219564"/>
        </a:xfrm>
        <a:custGeom>
          <a:avLst/>
          <a:gdLst/>
          <a:ahLst/>
          <a:cxnLst/>
          <a:rect l="0" t="0" r="0" b="0"/>
          <a:pathLst>
            <a:path>
              <a:moveTo>
                <a:pt x="1384073" y="0"/>
              </a:moveTo>
              <a:lnTo>
                <a:pt x="1384073" y="149626"/>
              </a:lnTo>
              <a:lnTo>
                <a:pt x="0" y="149626"/>
              </a:lnTo>
              <a:lnTo>
                <a:pt x="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54CED-DEA2-4989-A007-61C68900DE5B}">
      <dsp:nvSpPr>
        <dsp:cNvPr id="0" name=""/>
        <dsp:cNvSpPr/>
      </dsp:nvSpPr>
      <dsp:spPr>
        <a:xfrm>
          <a:off x="3150142" y="3026512"/>
          <a:ext cx="2306789" cy="219564"/>
        </a:xfrm>
        <a:custGeom>
          <a:avLst/>
          <a:gdLst/>
          <a:ahLst/>
          <a:cxnLst/>
          <a:rect l="0" t="0" r="0" b="0"/>
          <a:pathLst>
            <a:path>
              <a:moveTo>
                <a:pt x="2306789" y="0"/>
              </a:moveTo>
              <a:lnTo>
                <a:pt x="2306789" y="149626"/>
              </a:lnTo>
              <a:lnTo>
                <a:pt x="0" y="149626"/>
              </a:lnTo>
              <a:lnTo>
                <a:pt x="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F7346-B5FB-4318-9A92-010074365EAD}">
      <dsp:nvSpPr>
        <dsp:cNvPr id="0" name=""/>
        <dsp:cNvSpPr/>
      </dsp:nvSpPr>
      <dsp:spPr>
        <a:xfrm>
          <a:off x="3380821" y="2327555"/>
          <a:ext cx="2076110" cy="21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26"/>
              </a:lnTo>
              <a:lnTo>
                <a:pt x="2076110" y="149626"/>
              </a:lnTo>
              <a:lnTo>
                <a:pt x="207611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952AB2-AB8E-470B-9092-295B04891512}">
      <dsp:nvSpPr>
        <dsp:cNvPr id="0" name=""/>
        <dsp:cNvSpPr/>
      </dsp:nvSpPr>
      <dsp:spPr>
        <a:xfrm>
          <a:off x="1304711" y="3026512"/>
          <a:ext cx="922715" cy="219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626"/>
              </a:lnTo>
              <a:lnTo>
                <a:pt x="922715" y="149626"/>
              </a:lnTo>
              <a:lnTo>
                <a:pt x="922715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C7E9BB-8DCE-41F3-B616-412B462F5AD1}">
      <dsp:nvSpPr>
        <dsp:cNvPr id="0" name=""/>
        <dsp:cNvSpPr/>
      </dsp:nvSpPr>
      <dsp:spPr>
        <a:xfrm>
          <a:off x="1258991" y="3026512"/>
          <a:ext cx="91440" cy="21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CBFB6-041A-4764-9949-EC70EC2D8B89}">
      <dsp:nvSpPr>
        <dsp:cNvPr id="0" name=""/>
        <dsp:cNvSpPr/>
      </dsp:nvSpPr>
      <dsp:spPr>
        <a:xfrm>
          <a:off x="381995" y="3026512"/>
          <a:ext cx="922715" cy="219564"/>
        </a:xfrm>
        <a:custGeom>
          <a:avLst/>
          <a:gdLst/>
          <a:ahLst/>
          <a:cxnLst/>
          <a:rect l="0" t="0" r="0" b="0"/>
          <a:pathLst>
            <a:path>
              <a:moveTo>
                <a:pt x="922715" y="0"/>
              </a:moveTo>
              <a:lnTo>
                <a:pt x="922715" y="149626"/>
              </a:lnTo>
              <a:lnTo>
                <a:pt x="0" y="149626"/>
              </a:lnTo>
              <a:lnTo>
                <a:pt x="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C2220E-02CD-41C1-8A5D-C4A8B4EE0D55}">
      <dsp:nvSpPr>
        <dsp:cNvPr id="0" name=""/>
        <dsp:cNvSpPr/>
      </dsp:nvSpPr>
      <dsp:spPr>
        <a:xfrm>
          <a:off x="1304711" y="2327555"/>
          <a:ext cx="2076110" cy="219564"/>
        </a:xfrm>
        <a:custGeom>
          <a:avLst/>
          <a:gdLst/>
          <a:ahLst/>
          <a:cxnLst/>
          <a:rect l="0" t="0" r="0" b="0"/>
          <a:pathLst>
            <a:path>
              <a:moveTo>
                <a:pt x="2076110" y="0"/>
              </a:moveTo>
              <a:lnTo>
                <a:pt x="2076110" y="149626"/>
              </a:lnTo>
              <a:lnTo>
                <a:pt x="0" y="149626"/>
              </a:lnTo>
              <a:lnTo>
                <a:pt x="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8984CF-D653-4CEA-8912-898BBB336A27}">
      <dsp:nvSpPr>
        <dsp:cNvPr id="0" name=""/>
        <dsp:cNvSpPr/>
      </dsp:nvSpPr>
      <dsp:spPr>
        <a:xfrm>
          <a:off x="3335101" y="1628598"/>
          <a:ext cx="91440" cy="219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56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CC868-4459-4C62-A723-3BEC18D7AFC9}">
      <dsp:nvSpPr>
        <dsp:cNvPr id="0" name=""/>
        <dsp:cNvSpPr/>
      </dsp:nvSpPr>
      <dsp:spPr>
        <a:xfrm>
          <a:off x="3003346" y="1149205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A411A-8056-4B7D-AE88-6C0DD4BD095D}">
      <dsp:nvSpPr>
        <dsp:cNvPr id="0" name=""/>
        <dsp:cNvSpPr/>
      </dsp:nvSpPr>
      <dsp:spPr>
        <a:xfrm>
          <a:off x="3087230" y="1228894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/>
            <a:t>대표이사</a:t>
          </a:r>
          <a:endParaRPr lang="en-US" altLang="ko-KR" sz="800" kern="1200" dirty="0" smtClean="0"/>
        </a:p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/>
            <a:t>이봉수</a:t>
          </a:r>
          <a:endParaRPr lang="ko-KR" altLang="en-US" sz="800" kern="1200" dirty="0"/>
        </a:p>
      </dsp:txBody>
      <dsp:txXfrm>
        <a:off x="3101271" y="1242935"/>
        <a:ext cx="726867" cy="451310"/>
      </dsp:txXfrm>
    </dsp:sp>
    <dsp:sp modelId="{D6A37081-7BDA-4FBC-8678-04E0B84F9859}">
      <dsp:nvSpPr>
        <dsp:cNvPr id="0" name=""/>
        <dsp:cNvSpPr/>
      </dsp:nvSpPr>
      <dsp:spPr>
        <a:xfrm>
          <a:off x="3003346" y="1848162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A7A5D-30C9-4A53-AE35-A5590BDBB0CC}">
      <dsp:nvSpPr>
        <dsp:cNvPr id="0" name=""/>
        <dsp:cNvSpPr/>
      </dsp:nvSpPr>
      <dsp:spPr>
        <a:xfrm>
          <a:off x="3087230" y="1927851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본사총괄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김상훈 부장</a:t>
          </a:r>
          <a:endParaRPr lang="en-US" altLang="ko-KR" sz="800" kern="1200" dirty="0" smtClean="0"/>
        </a:p>
      </dsp:txBody>
      <dsp:txXfrm>
        <a:off x="3101271" y="1941892"/>
        <a:ext cx="726867" cy="451310"/>
      </dsp:txXfrm>
    </dsp:sp>
    <dsp:sp modelId="{ED289664-F069-4353-9BDA-1FA42AC3B54D}">
      <dsp:nvSpPr>
        <dsp:cNvPr id="0" name=""/>
        <dsp:cNvSpPr/>
      </dsp:nvSpPr>
      <dsp:spPr>
        <a:xfrm>
          <a:off x="927236" y="2547119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AF956-9A2A-4CE8-8F3B-530BFBEC85EE}">
      <dsp:nvSpPr>
        <dsp:cNvPr id="0" name=""/>
        <dsp:cNvSpPr/>
      </dsp:nvSpPr>
      <dsp:spPr>
        <a:xfrm>
          <a:off x="1011119" y="2626808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영업팀장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김창훈 차장</a:t>
          </a:r>
          <a:endParaRPr lang="en-US" altLang="ko-KR" sz="800" kern="1200" dirty="0" smtClean="0"/>
        </a:p>
      </dsp:txBody>
      <dsp:txXfrm>
        <a:off x="1025160" y="2640849"/>
        <a:ext cx="726867" cy="451310"/>
      </dsp:txXfrm>
    </dsp:sp>
    <dsp:sp modelId="{4615C937-77AA-43F9-8129-AD7E12BA1771}">
      <dsp:nvSpPr>
        <dsp:cNvPr id="0" name=""/>
        <dsp:cNvSpPr/>
      </dsp:nvSpPr>
      <dsp:spPr>
        <a:xfrm>
          <a:off x="4520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084DC-8644-4B8E-9D5E-8764BEE57EAC}">
      <dsp:nvSpPr>
        <dsp:cNvPr id="0" name=""/>
        <dsp:cNvSpPr/>
      </dsp:nvSpPr>
      <dsp:spPr>
        <a:xfrm>
          <a:off x="88403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영업팀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 정건수 과장</a:t>
          </a:r>
          <a:endParaRPr lang="en-US" altLang="ko-KR" sz="800" kern="1200" dirty="0" smtClean="0"/>
        </a:p>
      </dsp:txBody>
      <dsp:txXfrm>
        <a:off x="102444" y="3339806"/>
        <a:ext cx="726867" cy="451310"/>
      </dsp:txXfrm>
    </dsp:sp>
    <dsp:sp modelId="{ED21A896-28FC-4B2B-865D-C67C8C07677F}">
      <dsp:nvSpPr>
        <dsp:cNvPr id="0" name=""/>
        <dsp:cNvSpPr/>
      </dsp:nvSpPr>
      <dsp:spPr>
        <a:xfrm>
          <a:off x="927236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C628B-7806-444E-993E-E4E485E80743}">
      <dsp:nvSpPr>
        <dsp:cNvPr id="0" name=""/>
        <dsp:cNvSpPr/>
      </dsp:nvSpPr>
      <dsp:spPr>
        <a:xfrm>
          <a:off x="1011119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영업팀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정승교 사원</a:t>
          </a:r>
          <a:endParaRPr lang="en-US" altLang="ko-KR" sz="800" kern="1200" dirty="0" smtClean="0"/>
        </a:p>
      </dsp:txBody>
      <dsp:txXfrm>
        <a:off x="1025160" y="3339806"/>
        <a:ext cx="726867" cy="451310"/>
      </dsp:txXfrm>
    </dsp:sp>
    <dsp:sp modelId="{811407B2-3738-4EA7-9469-B0EB58DBC5F2}">
      <dsp:nvSpPr>
        <dsp:cNvPr id="0" name=""/>
        <dsp:cNvSpPr/>
      </dsp:nvSpPr>
      <dsp:spPr>
        <a:xfrm>
          <a:off x="1849952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77563-CB63-455C-9897-17C13A361DC2}">
      <dsp:nvSpPr>
        <dsp:cNvPr id="0" name=""/>
        <dsp:cNvSpPr/>
      </dsp:nvSpPr>
      <dsp:spPr>
        <a:xfrm>
          <a:off x="1933835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영업팀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박성현 사원</a:t>
          </a:r>
          <a:endParaRPr lang="en-US" altLang="ko-KR" sz="800" kern="1200" dirty="0" smtClean="0"/>
        </a:p>
      </dsp:txBody>
      <dsp:txXfrm>
        <a:off x="1947876" y="3339806"/>
        <a:ext cx="726867" cy="451310"/>
      </dsp:txXfrm>
    </dsp:sp>
    <dsp:sp modelId="{FF10597E-C90E-4495-A43E-87415DB9AA5A}">
      <dsp:nvSpPr>
        <dsp:cNvPr id="0" name=""/>
        <dsp:cNvSpPr/>
      </dsp:nvSpPr>
      <dsp:spPr>
        <a:xfrm>
          <a:off x="5079457" y="2547119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C30AC4-F8BB-4F00-8CB6-2C6A3977474A}">
      <dsp:nvSpPr>
        <dsp:cNvPr id="0" name=""/>
        <dsp:cNvSpPr/>
      </dsp:nvSpPr>
      <dsp:spPr>
        <a:xfrm>
          <a:off x="5163340" y="2626808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업무팀장 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smtClean="0"/>
            <a:t>윤혜진 차장</a:t>
          </a:r>
          <a:endParaRPr lang="en-US" altLang="ko-KR" sz="800" kern="1200" dirty="0" smtClean="0"/>
        </a:p>
      </dsp:txBody>
      <dsp:txXfrm>
        <a:off x="5177381" y="2640849"/>
        <a:ext cx="726867" cy="451310"/>
      </dsp:txXfrm>
    </dsp:sp>
    <dsp:sp modelId="{2351AFB3-E6F8-4547-B5EC-BA50BCB163EA}">
      <dsp:nvSpPr>
        <dsp:cNvPr id="0" name=""/>
        <dsp:cNvSpPr/>
      </dsp:nvSpPr>
      <dsp:spPr>
        <a:xfrm>
          <a:off x="2772667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628B4-F7CB-4054-9378-4D167E26F1F3}">
      <dsp:nvSpPr>
        <dsp:cNvPr id="0" name=""/>
        <dsp:cNvSpPr/>
      </dsp:nvSpPr>
      <dsp:spPr>
        <a:xfrm>
          <a:off x="2856551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업무팀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smtClean="0"/>
            <a:t>전진영 </a:t>
          </a:r>
          <a:r>
            <a:rPr lang="ko-KR" altLang="en-US" sz="800" kern="1200" dirty="0" smtClean="0"/>
            <a:t>대리</a:t>
          </a:r>
          <a:endParaRPr lang="en-US" altLang="ko-KR" sz="800" kern="1200" dirty="0" smtClean="0"/>
        </a:p>
      </dsp:txBody>
      <dsp:txXfrm>
        <a:off x="2870592" y="3339806"/>
        <a:ext cx="726867" cy="451310"/>
      </dsp:txXfrm>
    </dsp:sp>
    <dsp:sp modelId="{81F5BEAB-0AC7-4CF7-8741-C4D5081774CB}">
      <dsp:nvSpPr>
        <dsp:cNvPr id="0" name=""/>
        <dsp:cNvSpPr/>
      </dsp:nvSpPr>
      <dsp:spPr>
        <a:xfrm>
          <a:off x="3695383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8EA337-F2AD-4232-8609-F219A3CAA684}">
      <dsp:nvSpPr>
        <dsp:cNvPr id="0" name=""/>
        <dsp:cNvSpPr/>
      </dsp:nvSpPr>
      <dsp:spPr>
        <a:xfrm>
          <a:off x="3779266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업무팀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smtClean="0"/>
            <a:t>노유영 </a:t>
          </a:r>
          <a:r>
            <a:rPr lang="ko-KR" altLang="en-US" sz="800" kern="1200" dirty="0" smtClean="0"/>
            <a:t>주임</a:t>
          </a:r>
          <a:endParaRPr lang="en-US" altLang="ko-KR" sz="800" kern="1200" dirty="0" smtClean="0"/>
        </a:p>
      </dsp:txBody>
      <dsp:txXfrm>
        <a:off x="3793307" y="3339806"/>
        <a:ext cx="726867" cy="451310"/>
      </dsp:txXfrm>
    </dsp:sp>
    <dsp:sp modelId="{E68D6D0C-EA02-43B1-A255-8B7032978DBE}">
      <dsp:nvSpPr>
        <dsp:cNvPr id="0" name=""/>
        <dsp:cNvSpPr/>
      </dsp:nvSpPr>
      <dsp:spPr>
        <a:xfrm>
          <a:off x="4618099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2B731-855B-4B33-9EE7-186A1CCB65F6}">
      <dsp:nvSpPr>
        <dsp:cNvPr id="0" name=""/>
        <dsp:cNvSpPr/>
      </dsp:nvSpPr>
      <dsp:spPr>
        <a:xfrm>
          <a:off x="4701982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업무팀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이서우</a:t>
          </a:r>
          <a:r>
            <a:rPr lang="ko-KR" altLang="en-US" sz="800" kern="1200" dirty="0" smtClean="0"/>
            <a:t> </a:t>
          </a:r>
          <a:r>
            <a:rPr lang="ko-KR" altLang="en-US" sz="800" kern="1200" dirty="0" smtClean="0"/>
            <a:t>주임</a:t>
          </a:r>
          <a:endParaRPr lang="en-US" altLang="ko-KR" sz="800" kern="1200" dirty="0" smtClean="0"/>
        </a:p>
      </dsp:txBody>
      <dsp:txXfrm>
        <a:off x="4716023" y="3339806"/>
        <a:ext cx="726867" cy="451310"/>
      </dsp:txXfrm>
    </dsp:sp>
    <dsp:sp modelId="{830F9050-9065-4764-8489-A1237E1E3103}">
      <dsp:nvSpPr>
        <dsp:cNvPr id="0" name=""/>
        <dsp:cNvSpPr/>
      </dsp:nvSpPr>
      <dsp:spPr>
        <a:xfrm>
          <a:off x="5540815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43E8A-6B85-4058-9782-D1D94C56E21A}">
      <dsp:nvSpPr>
        <dsp:cNvPr id="0" name=""/>
        <dsp:cNvSpPr/>
      </dsp:nvSpPr>
      <dsp:spPr>
        <a:xfrm>
          <a:off x="5624698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업무팀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smtClean="0"/>
            <a:t> </a:t>
          </a:r>
          <a:r>
            <a:rPr lang="ko-KR" altLang="en-US" sz="800" kern="1200" dirty="0" smtClean="0"/>
            <a:t>김경혜 사원</a:t>
          </a:r>
          <a:endParaRPr lang="en-US" altLang="ko-KR" sz="800" kern="1200" dirty="0" smtClean="0"/>
        </a:p>
      </dsp:txBody>
      <dsp:txXfrm>
        <a:off x="5638739" y="3339806"/>
        <a:ext cx="726867" cy="451310"/>
      </dsp:txXfrm>
    </dsp:sp>
    <dsp:sp modelId="{03D9890F-B906-4216-BA51-C58D778CADCC}">
      <dsp:nvSpPr>
        <dsp:cNvPr id="0" name=""/>
        <dsp:cNvSpPr/>
      </dsp:nvSpPr>
      <dsp:spPr>
        <a:xfrm>
          <a:off x="6463531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72EC53-2B86-463A-AAEB-BFAADCDE3841}">
      <dsp:nvSpPr>
        <dsp:cNvPr id="0" name=""/>
        <dsp:cNvSpPr/>
      </dsp:nvSpPr>
      <dsp:spPr>
        <a:xfrm>
          <a:off x="6547414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업무팀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smtClean="0"/>
            <a:t>최원희 </a:t>
          </a:r>
          <a:r>
            <a:rPr lang="ko-KR" altLang="en-US" sz="800" kern="1200" dirty="0" smtClean="0"/>
            <a:t>사원</a:t>
          </a:r>
          <a:endParaRPr lang="en-US" altLang="ko-KR" sz="800" kern="1200" dirty="0" smtClean="0"/>
        </a:p>
      </dsp:txBody>
      <dsp:txXfrm>
        <a:off x="6561455" y="3339806"/>
        <a:ext cx="726867" cy="451310"/>
      </dsp:txXfrm>
    </dsp:sp>
    <dsp:sp modelId="{BE1A8631-5A61-42AF-AA92-A8AE33238988}">
      <dsp:nvSpPr>
        <dsp:cNvPr id="0" name=""/>
        <dsp:cNvSpPr/>
      </dsp:nvSpPr>
      <dsp:spPr>
        <a:xfrm>
          <a:off x="7386246" y="3246076"/>
          <a:ext cx="754949" cy="479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613FB-CB04-43C7-A972-42DDD8E9C40D}">
      <dsp:nvSpPr>
        <dsp:cNvPr id="0" name=""/>
        <dsp:cNvSpPr/>
      </dsp:nvSpPr>
      <dsp:spPr>
        <a:xfrm>
          <a:off x="7470130" y="3325765"/>
          <a:ext cx="754949" cy="4793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dirty="0" err="1" smtClean="0"/>
            <a:t>회계팀</a:t>
          </a:r>
          <a:r>
            <a:rPr lang="ko-KR" altLang="en-US" sz="800" kern="1200" dirty="0" smtClean="0"/>
            <a:t> </a:t>
          </a:r>
          <a:endParaRPr lang="en-US" altLang="ko-KR" sz="800" kern="1200" dirty="0" smtClean="0"/>
        </a:p>
        <a:p>
          <a:pPr marR="0" lvl="0" algn="ctr" defTabSz="355600" eaLnBrk="1" fontAlgn="auto" latinLnBrk="1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o-KR" altLang="en-US" sz="800" kern="1200" smtClean="0"/>
            <a:t>황은진 </a:t>
          </a:r>
          <a:r>
            <a:rPr lang="ko-KR" altLang="en-US" sz="800" kern="1200" dirty="0" smtClean="0"/>
            <a:t>대리</a:t>
          </a:r>
          <a:endParaRPr lang="en-US" altLang="ko-KR" sz="800" kern="1200" dirty="0" smtClean="0"/>
        </a:p>
      </dsp:txBody>
      <dsp:txXfrm>
        <a:off x="7484171" y="3339806"/>
        <a:ext cx="726867" cy="451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1DCD415-155A-48FA-866E-BF227A2A3700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E24B060-DB8D-4596-800C-79484DDC14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36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표지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4B060-DB8D-4596-800C-79484DDC14D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09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9F42963-722F-4C30-A5F4-86BFDC702C0F}" type="datetimeFigureOut">
              <a:rPr lang="ko-KR" altLang="en-US" smtClean="0"/>
              <a:pPr/>
              <a:t>2020-07-06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57FEC1B-210D-4B00-85F0-3380E1F5CE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as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7488832" cy="5620757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4632" cy="1800201"/>
          </a:xfrm>
        </p:spPr>
        <p:txBody>
          <a:bodyPr>
            <a:normAutofit/>
          </a:bodyPr>
          <a:lstStyle/>
          <a:p>
            <a:pPr fontAlgn="base"/>
            <a:r>
              <a:rPr lang="en-US" altLang="ko-KR" sz="2200" b="1" dirty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KTL </a:t>
            </a:r>
            <a:r>
              <a:rPr lang="en-US" altLang="ko-KR" sz="2200" b="1" dirty="0" smtClean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GLOBAL LOGISTICS CO</a:t>
            </a:r>
            <a:r>
              <a:rPr lang="en-US" altLang="ko-KR" sz="2200" b="1" dirty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.,LTD.</a:t>
            </a:r>
            <a:r>
              <a:rPr lang="ko-KR" altLang="ko-KR" sz="220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ko-KR" altLang="ko-KR" sz="220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200" smtClean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케이티엘 글로벌 로지스틱스㈜</a:t>
            </a:r>
            <a:r>
              <a:rPr lang="ko-KR" altLang="ko-KR" dirty="0"/>
              <a:t/>
            </a:r>
            <a:br>
              <a:rPr lang="ko-KR" altLang="ko-KR" dirty="0"/>
            </a:b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8849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목차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회사 소개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34475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회사명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ko-KR" altLang="en-US" sz="2000" b="1">
                <a:latin typeface="+mj-ea"/>
                <a:ea typeface="+mj-ea"/>
              </a:rPr>
              <a:t>케이티엘 글로벌로지스틱스㈜</a:t>
            </a:r>
          </a:p>
          <a:p>
            <a:r>
              <a:rPr lang="ko-KR" altLang="en-US" sz="2000" b="1" dirty="0" smtClean="0">
                <a:latin typeface="+mj-ea"/>
                <a:ea typeface="+mj-ea"/>
              </a:rPr>
              <a:t>대표이사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ko-KR" altLang="en-US" sz="2000" b="1">
                <a:latin typeface="+mj-ea"/>
                <a:ea typeface="+mj-ea"/>
              </a:rPr>
              <a:t>이봉수</a:t>
            </a:r>
          </a:p>
          <a:p>
            <a:r>
              <a:rPr lang="ko-KR" altLang="en-US" sz="2000" b="1" dirty="0" smtClean="0">
                <a:latin typeface="+mj-ea"/>
                <a:ea typeface="+mj-ea"/>
              </a:rPr>
              <a:t>주소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ko-KR" altLang="en-US" sz="2000" b="1">
                <a:latin typeface="+mj-ea"/>
                <a:ea typeface="+mj-ea"/>
              </a:rPr>
              <a:t>서울시 </a:t>
            </a:r>
            <a:r>
              <a:rPr lang="ko-KR" altLang="en-US" sz="2000" b="1" smtClean="0">
                <a:latin typeface="+mj-ea"/>
                <a:ea typeface="+mj-ea"/>
              </a:rPr>
              <a:t>금천구 가산디지털</a:t>
            </a:r>
            <a:r>
              <a:rPr lang="en-US" altLang="ko-KR" sz="2000" b="1" dirty="0" smtClean="0">
                <a:latin typeface="+mj-ea"/>
                <a:ea typeface="+mj-ea"/>
              </a:rPr>
              <a:t>2</a:t>
            </a:r>
            <a:r>
              <a:rPr lang="ko-KR" altLang="en-US" sz="2000" b="1" smtClean="0">
                <a:latin typeface="+mj-ea"/>
                <a:ea typeface="+mj-ea"/>
              </a:rPr>
              <a:t>로</a:t>
            </a:r>
            <a:r>
              <a:rPr lang="en-US" altLang="ko-KR" sz="2000" b="1" dirty="0" smtClean="0">
                <a:latin typeface="+mj-ea"/>
                <a:ea typeface="+mj-ea"/>
              </a:rPr>
              <a:t>98,</a:t>
            </a:r>
          </a:p>
          <a:p>
            <a:pPr marL="109728" indent="0">
              <a:buNone/>
            </a:pPr>
            <a:r>
              <a:rPr lang="en-US" altLang="ko-KR" sz="2000" b="1" dirty="0">
                <a:latin typeface="+mj-ea"/>
                <a:ea typeface="+mj-ea"/>
              </a:rPr>
              <a:t> </a:t>
            </a:r>
            <a:r>
              <a:rPr lang="en-US" altLang="ko-KR" sz="2000" b="1" dirty="0" smtClean="0">
                <a:latin typeface="+mj-ea"/>
                <a:ea typeface="+mj-ea"/>
              </a:rPr>
              <a:t>          </a:t>
            </a:r>
            <a:r>
              <a:rPr lang="ko-KR" altLang="en-US" sz="2000" b="1" smtClean="0">
                <a:latin typeface="+mj-ea"/>
                <a:ea typeface="+mj-ea"/>
              </a:rPr>
              <a:t>롯데</a:t>
            </a:r>
            <a:r>
              <a:rPr lang="en-US" altLang="ko-KR" sz="2000" b="1" dirty="0" smtClean="0">
                <a:latin typeface="+mj-ea"/>
                <a:ea typeface="+mj-ea"/>
              </a:rPr>
              <a:t>IT</a:t>
            </a:r>
            <a:r>
              <a:rPr lang="ko-KR" altLang="en-US" sz="2000" b="1" smtClean="0">
                <a:latin typeface="+mj-ea"/>
                <a:ea typeface="+mj-ea"/>
              </a:rPr>
              <a:t>캐슬 </a:t>
            </a:r>
            <a:r>
              <a:rPr lang="en-US" altLang="ko-KR" sz="2000" b="1" dirty="0" smtClean="0">
                <a:latin typeface="+mj-ea"/>
                <a:ea typeface="+mj-ea"/>
              </a:rPr>
              <a:t>2</a:t>
            </a:r>
            <a:r>
              <a:rPr lang="ko-KR" altLang="en-US" sz="2000" b="1" smtClean="0">
                <a:latin typeface="+mj-ea"/>
                <a:ea typeface="+mj-ea"/>
              </a:rPr>
              <a:t>동 </a:t>
            </a:r>
            <a:r>
              <a:rPr lang="en-US" altLang="ko-KR" sz="2000" b="1" dirty="0" smtClean="0">
                <a:latin typeface="+mj-ea"/>
                <a:ea typeface="+mj-ea"/>
              </a:rPr>
              <a:t>1109</a:t>
            </a:r>
            <a:r>
              <a:rPr lang="ko-KR" altLang="en-US" sz="2000" b="1" smtClean="0">
                <a:latin typeface="+mj-ea"/>
                <a:ea typeface="+mj-ea"/>
              </a:rPr>
              <a:t>호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r>
              <a:rPr lang="ko-KR" altLang="en-US" sz="2000" b="1" dirty="0" smtClean="0">
                <a:latin typeface="+mj-ea"/>
                <a:ea typeface="+mj-ea"/>
              </a:rPr>
              <a:t>전화번호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en-US" altLang="ko-KR" sz="2000" b="1" dirty="0" smtClean="0">
                <a:latin typeface="+mj-ea"/>
                <a:ea typeface="+mj-ea"/>
              </a:rPr>
              <a:t>02)749-1639</a:t>
            </a:r>
            <a:endParaRPr lang="en-US" altLang="ko-KR" sz="2000" b="1" dirty="0">
              <a:latin typeface="+mj-ea"/>
              <a:ea typeface="+mj-ea"/>
            </a:endParaRPr>
          </a:p>
          <a:p>
            <a:r>
              <a:rPr lang="ko-KR" altLang="en-US" sz="2000" b="1" dirty="0" smtClean="0">
                <a:latin typeface="+mj-ea"/>
                <a:ea typeface="+mj-ea"/>
              </a:rPr>
              <a:t>팩스번호</a:t>
            </a:r>
            <a:r>
              <a:rPr lang="en-US" altLang="ko-KR" sz="2000" b="1" dirty="0">
                <a:latin typeface="+mj-ea"/>
                <a:ea typeface="+mj-ea"/>
              </a:rPr>
              <a:t>: 02)749-1630</a:t>
            </a:r>
          </a:p>
          <a:p>
            <a:r>
              <a:rPr lang="en-US" altLang="ko-KR" sz="2000" b="1" dirty="0" smtClean="0">
                <a:latin typeface="+mj-ea"/>
                <a:ea typeface="+mj-ea"/>
              </a:rPr>
              <a:t>E-mail </a:t>
            </a:r>
            <a:r>
              <a:rPr lang="en-US" altLang="ko-KR" sz="2000" b="1" dirty="0">
                <a:latin typeface="+mj-ea"/>
                <a:ea typeface="+mj-ea"/>
              </a:rPr>
              <a:t>: logistics@ktlintl.co.kr</a:t>
            </a:r>
          </a:p>
          <a:p>
            <a:r>
              <a:rPr lang="ko-KR" altLang="en-US" sz="2000" b="1" dirty="0" smtClean="0">
                <a:latin typeface="+mj-ea"/>
                <a:ea typeface="+mj-ea"/>
              </a:rPr>
              <a:t>설립 및 연혁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en-US" altLang="ko-KR" sz="1400" b="1" dirty="0">
                <a:latin typeface="+mj-ea"/>
                <a:ea typeface="+mj-ea"/>
              </a:rPr>
              <a:t>2002</a:t>
            </a:r>
            <a:r>
              <a:rPr lang="ko-KR" altLang="en-US" sz="1400" b="1">
                <a:latin typeface="+mj-ea"/>
                <a:ea typeface="+mj-ea"/>
              </a:rPr>
              <a:t>년 </a:t>
            </a:r>
            <a:r>
              <a:rPr lang="en-US" altLang="ko-KR" sz="1400" b="1" dirty="0">
                <a:latin typeface="+mj-ea"/>
                <a:ea typeface="+mj-ea"/>
              </a:rPr>
              <a:t>10</a:t>
            </a:r>
            <a:r>
              <a:rPr lang="ko-KR" altLang="en-US" sz="1400" b="1">
                <a:latin typeface="+mj-ea"/>
                <a:ea typeface="+mj-ea"/>
              </a:rPr>
              <a:t>월 </a:t>
            </a:r>
            <a:r>
              <a:rPr lang="en-US" altLang="ko-KR" sz="1400" b="1" dirty="0">
                <a:latin typeface="+mj-ea"/>
                <a:ea typeface="+mj-ea"/>
              </a:rPr>
              <a:t>01</a:t>
            </a:r>
            <a:r>
              <a:rPr lang="ko-KR" altLang="en-US" sz="1400" b="1" smtClean="0">
                <a:latin typeface="+mj-ea"/>
                <a:ea typeface="+mj-ea"/>
              </a:rPr>
              <a:t>일</a:t>
            </a:r>
            <a:r>
              <a:rPr lang="en-US" altLang="ko-KR" sz="1400" b="1" dirty="0" smtClean="0">
                <a:latin typeface="+mj-ea"/>
                <a:ea typeface="+mj-ea"/>
              </a:rPr>
              <a:t>(</a:t>
            </a:r>
            <a:r>
              <a:rPr lang="ko-KR" altLang="en-US" sz="1400" b="1">
                <a:latin typeface="+mj-ea"/>
                <a:ea typeface="+mj-ea"/>
              </a:rPr>
              <a:t>케이티엘인터내셔널 설립</a:t>
            </a:r>
            <a:r>
              <a:rPr lang="en-US" altLang="ko-KR" sz="1400" b="1" dirty="0">
                <a:latin typeface="+mj-ea"/>
                <a:ea typeface="+mj-ea"/>
              </a:rPr>
              <a:t>)</a:t>
            </a:r>
          </a:p>
          <a:p>
            <a:pPr marL="109728" indent="0">
              <a:buNone/>
            </a:pPr>
            <a:r>
              <a:rPr lang="en-US" altLang="ko-KR" sz="1400" b="1" dirty="0" smtClean="0">
                <a:latin typeface="+mj-ea"/>
                <a:ea typeface="+mj-ea"/>
              </a:rPr>
              <a:t>                        2014</a:t>
            </a:r>
            <a:r>
              <a:rPr lang="ko-KR" altLang="en-US" sz="1400" b="1">
                <a:latin typeface="+mj-ea"/>
                <a:ea typeface="+mj-ea"/>
              </a:rPr>
              <a:t>년 </a:t>
            </a:r>
            <a:r>
              <a:rPr lang="en-US" altLang="ko-KR" sz="1400" b="1" dirty="0">
                <a:latin typeface="+mj-ea"/>
                <a:ea typeface="+mj-ea"/>
              </a:rPr>
              <a:t>8</a:t>
            </a:r>
            <a:r>
              <a:rPr lang="ko-KR" altLang="en-US" sz="1400" b="1">
                <a:latin typeface="+mj-ea"/>
                <a:ea typeface="+mj-ea"/>
              </a:rPr>
              <a:t>월 물류팀</a:t>
            </a:r>
            <a:r>
              <a:rPr lang="en-US" altLang="ko-KR" sz="1400" b="1" dirty="0">
                <a:latin typeface="+mj-ea"/>
                <a:ea typeface="+mj-ea"/>
              </a:rPr>
              <a:t>-&gt;</a:t>
            </a:r>
            <a:r>
              <a:rPr lang="ko-KR" altLang="en-US" sz="1400" b="1">
                <a:latin typeface="+mj-ea"/>
                <a:ea typeface="+mj-ea"/>
              </a:rPr>
              <a:t>케이티엘 </a:t>
            </a:r>
            <a:r>
              <a:rPr lang="ko-KR" altLang="en-US" sz="1400" b="1" smtClean="0">
                <a:latin typeface="+mj-ea"/>
                <a:ea typeface="+mj-ea"/>
              </a:rPr>
              <a:t>글로벌로지스틱스</a:t>
            </a:r>
            <a:r>
              <a:rPr lang="ko-KR" altLang="en-US" sz="1400" b="1">
                <a:latin typeface="+mj-ea"/>
                <a:ea typeface="+mj-ea"/>
              </a:rPr>
              <a:t>㈜ </a:t>
            </a:r>
            <a:r>
              <a:rPr lang="ko-KR" altLang="en-US" sz="1400" b="1" smtClean="0">
                <a:latin typeface="+mj-ea"/>
                <a:ea typeface="+mj-ea"/>
              </a:rPr>
              <a:t>분사</a:t>
            </a:r>
            <a:endParaRPr lang="en-US" altLang="ko-KR" sz="1400" b="1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latin typeface="+mj-ea"/>
                <a:ea typeface="+mj-ea"/>
              </a:rPr>
              <a:t>                       </a:t>
            </a:r>
            <a:r>
              <a:rPr lang="en-US" altLang="ko-KR" sz="1600" b="1" dirty="0" smtClean="0">
                <a:latin typeface="+mj-ea"/>
                <a:ea typeface="+mj-ea"/>
              </a:rPr>
              <a:t>2010</a:t>
            </a:r>
            <a:r>
              <a:rPr lang="ko-KR" altLang="en-US" sz="1600" b="1" smtClean="0">
                <a:latin typeface="+mj-ea"/>
                <a:ea typeface="+mj-ea"/>
              </a:rPr>
              <a:t>년 </a:t>
            </a:r>
            <a:r>
              <a:rPr lang="en-US" altLang="ko-KR" sz="1600" b="1" dirty="0" smtClean="0">
                <a:latin typeface="+mj-ea"/>
                <a:ea typeface="+mj-ea"/>
              </a:rPr>
              <a:t>3</a:t>
            </a:r>
            <a:r>
              <a:rPr lang="ko-KR" altLang="en-US" sz="1600" b="1" smtClean="0">
                <a:latin typeface="+mj-ea"/>
                <a:ea typeface="+mj-ea"/>
              </a:rPr>
              <a:t>월 </a:t>
            </a:r>
            <a:r>
              <a:rPr lang="en-US" altLang="ko-KR" sz="1600" b="1" dirty="0" smtClean="0">
                <a:latin typeface="+mj-ea"/>
                <a:ea typeface="+mj-ea"/>
              </a:rPr>
              <a:t>QINGDAO OFFICE </a:t>
            </a:r>
            <a:r>
              <a:rPr lang="ko-KR" altLang="en-US" sz="1600" b="1" smtClean="0">
                <a:latin typeface="+mj-ea"/>
                <a:ea typeface="+mj-ea"/>
              </a:rPr>
              <a:t>설립 </a:t>
            </a:r>
            <a:endParaRPr lang="en-US" altLang="ko-KR" sz="1600" b="1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en-US" altLang="ko-KR" sz="1600" b="1" dirty="0" smtClean="0">
                <a:latin typeface="+mj-ea"/>
                <a:ea typeface="+mj-ea"/>
              </a:rPr>
              <a:t>                    2012</a:t>
            </a:r>
            <a:r>
              <a:rPr lang="ko-KR" altLang="en-US" sz="1600" b="1" smtClean="0">
                <a:latin typeface="+mj-ea"/>
                <a:ea typeface="+mj-ea"/>
              </a:rPr>
              <a:t>년 </a:t>
            </a:r>
            <a:r>
              <a:rPr lang="en-US" altLang="ko-KR" sz="1600" b="1" dirty="0" smtClean="0">
                <a:latin typeface="+mj-ea"/>
                <a:ea typeface="+mj-ea"/>
              </a:rPr>
              <a:t>6</a:t>
            </a:r>
            <a:r>
              <a:rPr lang="ko-KR" altLang="en-US" sz="1600" b="1" smtClean="0">
                <a:latin typeface="+mj-ea"/>
                <a:ea typeface="+mj-ea"/>
              </a:rPr>
              <a:t>월 </a:t>
            </a:r>
            <a:r>
              <a:rPr lang="en-US" altLang="ko-KR" sz="1600" b="1" dirty="0" smtClean="0">
                <a:latin typeface="+mj-ea"/>
                <a:ea typeface="+mj-ea"/>
              </a:rPr>
              <a:t>KTL VINA </a:t>
            </a:r>
            <a:r>
              <a:rPr lang="ko-KR" altLang="en-US" sz="1600" b="1" smtClean="0">
                <a:latin typeface="+mj-ea"/>
                <a:ea typeface="+mj-ea"/>
              </a:rPr>
              <a:t>설립</a:t>
            </a:r>
            <a:r>
              <a:rPr lang="en-US" altLang="ko-KR" sz="1600" b="1" dirty="0" smtClean="0">
                <a:latin typeface="+mj-ea"/>
                <a:ea typeface="+mj-ea"/>
              </a:rPr>
              <a:t>(HOCHIMINH OFFICE)</a:t>
            </a:r>
          </a:p>
          <a:p>
            <a:pPr marL="109728" indent="0">
              <a:buNone/>
            </a:pPr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                 2014</a:t>
            </a:r>
            <a:r>
              <a:rPr lang="ko-KR" altLang="en-US" sz="1600" b="1" smtClean="0">
                <a:latin typeface="+mj-ea"/>
                <a:ea typeface="+mj-ea"/>
              </a:rPr>
              <a:t>년 </a:t>
            </a:r>
            <a:r>
              <a:rPr lang="en-US" altLang="ko-KR" sz="1600" b="1" dirty="0" smtClean="0">
                <a:latin typeface="+mj-ea"/>
                <a:ea typeface="+mj-ea"/>
              </a:rPr>
              <a:t>3</a:t>
            </a:r>
            <a:r>
              <a:rPr lang="ko-KR" altLang="en-US" sz="1600" b="1" smtClean="0">
                <a:latin typeface="+mj-ea"/>
                <a:ea typeface="+mj-ea"/>
              </a:rPr>
              <a:t>월 하노이 지사 설립 </a:t>
            </a:r>
            <a:r>
              <a:rPr lang="en-US" altLang="ko-KR" sz="1600" b="1" dirty="0" smtClean="0">
                <a:latin typeface="+mj-ea"/>
                <a:ea typeface="+mj-ea"/>
              </a:rPr>
              <a:t>(HANOI OFFICE)</a:t>
            </a:r>
          </a:p>
          <a:p>
            <a:pPr marL="109728" indent="0">
              <a:buNone/>
            </a:pPr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                 2018</a:t>
            </a:r>
            <a:r>
              <a:rPr lang="ko-KR" altLang="en-US" sz="1600" b="1" smtClean="0">
                <a:latin typeface="+mj-ea"/>
                <a:ea typeface="+mj-ea"/>
              </a:rPr>
              <a:t>년 </a:t>
            </a:r>
            <a:r>
              <a:rPr lang="en-US" altLang="ko-KR" sz="1600" b="1" dirty="0" smtClean="0">
                <a:latin typeface="+mj-ea"/>
                <a:ea typeface="+mj-ea"/>
              </a:rPr>
              <a:t>10</a:t>
            </a:r>
            <a:r>
              <a:rPr lang="ko-KR" altLang="en-US" sz="1600" b="1" smtClean="0">
                <a:latin typeface="+mj-ea"/>
                <a:ea typeface="+mj-ea"/>
              </a:rPr>
              <a:t>월 </a:t>
            </a:r>
            <a:r>
              <a:rPr lang="en-US" altLang="ko-KR" sz="1600" b="1" dirty="0" smtClean="0">
                <a:latin typeface="+mj-ea"/>
                <a:ea typeface="+mj-ea"/>
              </a:rPr>
              <a:t>AEO(</a:t>
            </a:r>
            <a:r>
              <a:rPr lang="ko-KR" altLang="en-US" sz="1600" b="1" smtClean="0">
                <a:latin typeface="+mj-ea"/>
                <a:ea typeface="+mj-ea"/>
              </a:rPr>
              <a:t>종합물류인증기업</a:t>
            </a:r>
            <a:r>
              <a:rPr lang="en-US" altLang="ko-KR" sz="1600" b="1" dirty="0" smtClean="0">
                <a:latin typeface="+mj-ea"/>
                <a:ea typeface="+mj-ea"/>
              </a:rPr>
              <a:t>) </a:t>
            </a:r>
            <a:r>
              <a:rPr lang="ko-KR" altLang="en-US" sz="1600" b="1" smtClean="0">
                <a:latin typeface="+mj-ea"/>
                <a:ea typeface="+mj-ea"/>
              </a:rPr>
              <a:t>가입</a:t>
            </a:r>
            <a:r>
              <a:rPr lang="en-US" altLang="ko-KR" sz="1600" b="1" dirty="0" smtClean="0">
                <a:latin typeface="+mj-ea"/>
                <a:ea typeface="+mj-ea"/>
              </a:rPr>
              <a:t>&lt;</a:t>
            </a:r>
            <a:r>
              <a:rPr lang="ko-KR" altLang="en-US" sz="1600" b="1" smtClean="0">
                <a:latin typeface="+mj-ea"/>
                <a:ea typeface="+mj-ea"/>
              </a:rPr>
              <a:t>관세청공인</a:t>
            </a:r>
            <a:r>
              <a:rPr lang="en-US" altLang="ko-KR" sz="1600" b="1" dirty="0" smtClean="0">
                <a:latin typeface="+mj-ea"/>
                <a:ea typeface="+mj-ea"/>
              </a:rPr>
              <a:t>&gt;</a:t>
            </a:r>
            <a:endParaRPr lang="ko-KR" altLang="en-US" sz="1600" b="1">
              <a:latin typeface="+mj-ea"/>
              <a:ea typeface="+mj-ea"/>
            </a:endParaRPr>
          </a:p>
          <a:p>
            <a:r>
              <a:rPr lang="ko-KR" altLang="en-US" sz="2000" b="1" dirty="0" smtClean="0">
                <a:latin typeface="+mj-ea"/>
                <a:ea typeface="+mj-ea"/>
              </a:rPr>
              <a:t>조직원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ko-KR" altLang="en-US" sz="2000" b="1" smtClean="0">
                <a:latin typeface="+mj-ea"/>
                <a:ea typeface="+mj-ea"/>
              </a:rPr>
              <a:t>서울본사</a:t>
            </a:r>
            <a:r>
              <a:rPr lang="en-US" altLang="ko-KR" sz="2000" b="1" dirty="0" smtClean="0">
                <a:latin typeface="+mj-ea"/>
                <a:ea typeface="+mj-ea"/>
              </a:rPr>
              <a:t>13</a:t>
            </a:r>
            <a:r>
              <a:rPr lang="ko-KR" altLang="en-US" sz="2000" b="1" smtClean="0">
                <a:latin typeface="+mj-ea"/>
                <a:ea typeface="+mj-ea"/>
              </a:rPr>
              <a:t>명</a:t>
            </a:r>
            <a:r>
              <a:rPr lang="en-US" altLang="ko-KR" sz="2000" b="1" dirty="0">
                <a:latin typeface="+mj-ea"/>
                <a:ea typeface="+mj-ea"/>
              </a:rPr>
              <a:t>, </a:t>
            </a:r>
            <a:r>
              <a:rPr lang="ko-KR" altLang="en-US" sz="2000" b="1">
                <a:latin typeface="+mj-ea"/>
                <a:ea typeface="+mj-ea"/>
              </a:rPr>
              <a:t>베트남지사 </a:t>
            </a:r>
            <a:r>
              <a:rPr lang="en-US" altLang="ko-KR" sz="2000" b="1" dirty="0" smtClean="0">
                <a:latin typeface="+mj-ea"/>
                <a:ea typeface="+mj-ea"/>
              </a:rPr>
              <a:t>15</a:t>
            </a:r>
            <a:r>
              <a:rPr lang="ko-KR" altLang="en-US" sz="2000" b="1" smtClean="0">
                <a:latin typeface="+mj-ea"/>
                <a:ea typeface="+mj-ea"/>
              </a:rPr>
              <a:t>명</a:t>
            </a:r>
            <a:endParaRPr lang="ko-KR" altLang="ko-KR" sz="2000">
              <a:latin typeface="+mj-ea"/>
              <a:ea typeface="+mj-ea"/>
            </a:endParaRPr>
          </a:p>
          <a:p>
            <a:pPr>
              <a:buNone/>
            </a:pPr>
            <a:endParaRPr lang="en-US" altLang="ko-KR" sz="2000" dirty="0" smtClean="0">
              <a:latin typeface="양재깨비체B" pitchFamily="18" charset="-127"/>
              <a:ea typeface="양재깨비체B" pitchFamily="18" charset="-127"/>
              <a:cs typeface="Microsoft Himalaya" pitchFamily="2" charset="0"/>
            </a:endParaRPr>
          </a:p>
          <a:p>
            <a:endParaRPr lang="en-US" altLang="ko-K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2051" name="Picture 3" descr="C:\Users\User\Desktop\ugcCAWIP76L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76256" y="1700808"/>
            <a:ext cx="1956855" cy="3170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465271"/>
              </p:ext>
            </p:extLst>
          </p:nvPr>
        </p:nvGraphicFramePr>
        <p:xfrm>
          <a:off x="755576" y="1556792"/>
          <a:ext cx="7848872" cy="3955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5328592"/>
              </a:tblGrid>
              <a:tr h="63367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주 소</a:t>
                      </a:r>
                      <a:endParaRPr lang="ko-KR" alt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SEOUL</a:t>
                      </a:r>
                      <a:r>
                        <a:rPr lang="en-US" altLang="ko-KR" baseline="0" dirty="0" smtClean="0"/>
                        <a:t> HEAD OFFICE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aseline="0" dirty="0" smtClean="0"/>
                        <a:t>2-No.1109, GASAN DIGITAL 2-RO, GEUMCHEON-GU, SEOUL,KOREA </a:t>
                      </a:r>
                    </a:p>
                    <a:p>
                      <a:pPr latinLnBrk="1"/>
                      <a:r>
                        <a:rPr lang="en-US" altLang="ko-KR" sz="1600" baseline="0" dirty="0" smtClean="0"/>
                        <a:t>TEL: 82 2 749 1639</a:t>
                      </a:r>
                      <a:endParaRPr lang="ko-KR" altLang="en-US" sz="1600" baseline="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HOCHIMINH</a:t>
                      </a:r>
                      <a:r>
                        <a:rPr lang="en-US" altLang="ko-KR" baseline="0" dirty="0" smtClean="0"/>
                        <a:t> BRANCH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aseline="0" dirty="0" smtClean="0"/>
                        <a:t>5TH FLOOR, LTA BUILDING</a:t>
                      </a:r>
                    </a:p>
                    <a:p>
                      <a:pPr latinLnBrk="1"/>
                      <a:r>
                        <a:rPr lang="en-US" altLang="ko-KR" sz="1600" baseline="0" dirty="0" smtClean="0"/>
                        <a:t>15 DONG DA, W.2, TAN BINH DIST., HCM</a:t>
                      </a:r>
                    </a:p>
                    <a:p>
                      <a:pPr latinLnBrk="1"/>
                      <a:r>
                        <a:rPr lang="en-US" altLang="ko-KR" sz="1600" baseline="0" dirty="0" smtClean="0"/>
                        <a:t>TEL: 84 28 3848 9924</a:t>
                      </a:r>
                      <a:endParaRPr lang="ko-KR" altLang="en-US" sz="1600" baseline="0" dirty="0"/>
                    </a:p>
                  </a:txBody>
                  <a:tcPr/>
                </a:tc>
              </a:tr>
              <a:tr h="71426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HANOI</a:t>
                      </a:r>
                      <a:r>
                        <a:rPr lang="en-US" altLang="ko-KR" baseline="0" dirty="0" smtClean="0"/>
                        <a:t> BRANCH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RM 502, 180</a:t>
                      </a:r>
                      <a:r>
                        <a:rPr kumimoji="0" lang="en-US" sz="1600" i="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HOANG NGAN ST</a:t>
                      </a:r>
                      <a:r>
                        <a:rPr kumimoji="0" lang="en-US" sz="1600" i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., TRUNG HOA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WARD, CAU GIAY DIS., HA NOI, VIETNAM</a:t>
                      </a:r>
                      <a:endParaRPr kumimoji="0" lang="ko-KR" altLang="en-US" sz="1600" i="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latinLnBrk="1"/>
                      <a:r>
                        <a:rPr kumimoji="0" lang="en-US" sz="16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TEL: 84</a:t>
                      </a:r>
                      <a:r>
                        <a:rPr kumimoji="0" lang="en-US" sz="160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r>
                        <a:rPr kumimoji="0" lang="en-US" sz="16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4 6282 0016</a:t>
                      </a:r>
                      <a:r>
                        <a:rPr kumimoji="0"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   </a:t>
                      </a:r>
                      <a:endParaRPr lang="ko-KR" altLang="en-US" dirty="0"/>
                    </a:p>
                  </a:txBody>
                  <a:tcPr/>
                </a:tc>
              </a:tr>
              <a:tr h="63367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CHINA</a:t>
                      </a:r>
                      <a:r>
                        <a:rPr lang="en-US" altLang="ko-KR" baseline="0" dirty="0" smtClean="0"/>
                        <a:t> BRANCH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RM428 SHANDONGGAOSU</a:t>
                      </a:r>
                      <a:r>
                        <a:rPr lang="en-US" altLang="ko-KR" sz="1600" baseline="0" dirty="0" smtClean="0"/>
                        <a:t> BLDG, 99#</a:t>
                      </a:r>
                    </a:p>
                    <a:p>
                      <a:pPr latinLnBrk="1"/>
                      <a:r>
                        <a:rPr lang="en-US" altLang="ko-KR" sz="1600" baseline="0" dirty="0" smtClean="0"/>
                        <a:t>JIAFUZHOUNAN ROAD, QINGDAO, CHINA</a:t>
                      </a:r>
                    </a:p>
                    <a:p>
                      <a:pPr latinLnBrk="1"/>
                      <a:r>
                        <a:rPr lang="en-US" altLang="ko-KR" sz="1600" baseline="0" dirty="0" smtClean="0"/>
                        <a:t>TEL: 86 532 8077 5552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사무소 현황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863601"/>
              </p:ext>
            </p:extLst>
          </p:nvPr>
        </p:nvGraphicFramePr>
        <p:xfrm>
          <a:off x="457200" y="1052736"/>
          <a:ext cx="8229600" cy="4954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서울 본사 조직도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1600" dirty="0" smtClean="0"/>
              <a:t>해상 수입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ONE-STOP SERVICE 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dirty="0" smtClean="0"/>
              <a:t>통관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해상운송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육상운송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보험 등의 일괄진행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LCL / FCL </a:t>
            </a:r>
            <a:r>
              <a:rPr lang="ko-KR" altLang="en-US" sz="1600" smtClean="0"/>
              <a:t>컨테이너 서비스 제공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600" dirty="0" smtClean="0"/>
              <a:t>주요 거래 선사</a:t>
            </a:r>
            <a:endParaRPr lang="en-US" altLang="ko-KR" sz="1600" dirty="0" smtClean="0"/>
          </a:p>
          <a:p>
            <a:pPr>
              <a:buNone/>
            </a:pPr>
            <a:r>
              <a:rPr lang="en-US" altLang="ko-KR" sz="1600" dirty="0" smtClean="0"/>
              <a:t>   - </a:t>
            </a:r>
            <a:r>
              <a:rPr lang="ko-KR" altLang="en-US" sz="1600" smtClean="0"/>
              <a:t>미주 </a:t>
            </a:r>
            <a:r>
              <a:rPr lang="en-US" altLang="ko-KR" sz="1600" dirty="0" smtClean="0"/>
              <a:t>: MSC, CMA </a:t>
            </a:r>
            <a:r>
              <a:rPr lang="ko-KR" altLang="en-US" sz="1600" smtClean="0"/>
              <a:t> </a:t>
            </a:r>
            <a:endParaRPr lang="en-US" altLang="ko-KR" sz="1600" dirty="0" smtClean="0"/>
          </a:p>
          <a:p>
            <a:pPr>
              <a:buNone/>
            </a:pPr>
            <a:r>
              <a:rPr lang="en-US" altLang="ko-KR" sz="1600" dirty="0" smtClean="0"/>
              <a:t>   - </a:t>
            </a:r>
            <a:r>
              <a:rPr lang="ko-KR" altLang="en-US" sz="1600" smtClean="0"/>
              <a:t>유럽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지중해 </a:t>
            </a:r>
            <a:r>
              <a:rPr lang="en-US" altLang="ko-KR" sz="1600" dirty="0" smtClean="0"/>
              <a:t>: MSC, HYUNDAI </a:t>
            </a:r>
          </a:p>
          <a:p>
            <a:pPr>
              <a:buNone/>
            </a:pPr>
            <a:r>
              <a:rPr lang="en-US" altLang="ko-KR" sz="1600" dirty="0" smtClean="0"/>
              <a:t>   - </a:t>
            </a:r>
            <a:r>
              <a:rPr lang="ko-KR" altLang="en-US" sz="1600" smtClean="0"/>
              <a:t>중남미 </a:t>
            </a:r>
            <a:r>
              <a:rPr lang="en-US" altLang="ko-KR" sz="1600" dirty="0" smtClean="0"/>
              <a:t>: MSC, CMA </a:t>
            </a:r>
          </a:p>
          <a:p>
            <a:pPr>
              <a:buNone/>
            </a:pPr>
            <a:r>
              <a:rPr lang="en-US" altLang="ko-KR" sz="1600" dirty="0" smtClean="0"/>
              <a:t>   - </a:t>
            </a:r>
            <a:r>
              <a:rPr lang="ko-KR" altLang="en-US" sz="1600" smtClean="0"/>
              <a:t>아시아 </a:t>
            </a:r>
            <a:r>
              <a:rPr lang="en-US" altLang="ko-KR" sz="1600" dirty="0" smtClean="0"/>
              <a:t>: KMTC, HEUNG-A, SINOKOR, DONGJIN, PANCON </a:t>
            </a:r>
          </a:p>
          <a:p>
            <a:pPr>
              <a:buNone/>
            </a:pPr>
            <a:endParaRPr lang="en-US" altLang="ko-KR" sz="1600" dirty="0" smtClean="0"/>
          </a:p>
          <a:p>
            <a:r>
              <a:rPr lang="ko-KR" altLang="en-US" sz="1600" dirty="0" smtClean="0"/>
              <a:t>해상수입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WORLD WIDE NETWORK </a:t>
            </a:r>
            <a:r>
              <a:rPr lang="ko-KR" altLang="en-US" sz="1600" smtClean="0"/>
              <a:t>에 의한 </a:t>
            </a:r>
            <a:r>
              <a:rPr lang="en-US" altLang="ko-KR" sz="1600" dirty="0" smtClean="0"/>
              <a:t>ON-TIME </a:t>
            </a:r>
            <a:r>
              <a:rPr lang="ko-KR" altLang="en-US" sz="1600" smtClean="0"/>
              <a:t>선적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dirty="0" smtClean="0"/>
              <a:t>CARGO </a:t>
            </a:r>
            <a:r>
              <a:rPr lang="ko-KR" altLang="en-US" sz="1600" smtClean="0"/>
              <a:t>체크 및 </a:t>
            </a:r>
            <a:r>
              <a:rPr lang="en-US" altLang="ko-KR" sz="1600" dirty="0" smtClean="0"/>
              <a:t> SCHEDULE </a:t>
            </a:r>
            <a:r>
              <a:rPr lang="ko-KR" altLang="en-US" sz="1600" smtClean="0"/>
              <a:t>관리 </a:t>
            </a:r>
            <a:endParaRPr lang="en-US" altLang="ko-KR" sz="16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600" dirty="0" smtClean="0"/>
              <a:t>세분화된 수입신고 제도를 통한 빠른 통관 운용</a:t>
            </a:r>
            <a:r>
              <a:rPr lang="en-US" altLang="ko-KR" sz="1600" dirty="0" smtClean="0"/>
              <a:t>.</a:t>
            </a:r>
          </a:p>
          <a:p>
            <a:pPr marL="109728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(</a:t>
            </a:r>
            <a:r>
              <a:rPr lang="ko-KR" altLang="en-US" sz="1600" smtClean="0"/>
              <a:t>입항전 신고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반입전신고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부두직통관</a:t>
            </a:r>
            <a:r>
              <a:rPr lang="en-US" altLang="ko-KR" sz="1600" dirty="0" smtClean="0"/>
              <a:t>, </a:t>
            </a:r>
            <a:r>
              <a:rPr lang="ko-KR" altLang="en-US" sz="1600" smtClean="0"/>
              <a:t>보세운송통관</a:t>
            </a:r>
            <a:r>
              <a:rPr lang="en-US" altLang="ko-KR" sz="1600" dirty="0" smtClean="0"/>
              <a:t>)     </a:t>
            </a:r>
            <a:r>
              <a:rPr lang="en-US" altLang="ko-KR" sz="800" dirty="0" smtClean="0"/>
              <a:t>(</a:t>
            </a:r>
            <a:r>
              <a:rPr lang="ko-KR" altLang="en-US" sz="800" smtClean="0"/>
              <a:t>도난방지를 위한 당사만의 자체 </a:t>
            </a:r>
            <a:r>
              <a:rPr lang="en-US" altLang="ko-KR" sz="800" dirty="0" smtClean="0"/>
              <a:t>SEAL </a:t>
            </a:r>
            <a:r>
              <a:rPr lang="ko-KR" altLang="en-US" sz="800" smtClean="0"/>
              <a:t>제작</a:t>
            </a:r>
            <a:r>
              <a:rPr lang="en-US" altLang="ko-KR" sz="800" dirty="0" smtClean="0"/>
              <a:t>)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주요업무</a:t>
            </a:r>
            <a:endParaRPr lang="ko-KR" altLang="en-US" dirty="0"/>
          </a:p>
        </p:txBody>
      </p:sp>
      <p:pic>
        <p:nvPicPr>
          <p:cNvPr id="4" name="Picture 17" descr="C:\Documents and Settings\JTC営業1\My Documents\My Pictures\vesselClos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128" y="1700808"/>
            <a:ext cx="2519363" cy="18716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  <a:softEdge rad="127000"/>
          </a:effectLst>
          <a:extLst/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293096"/>
            <a:ext cx="1800200" cy="1350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2000" dirty="0" smtClean="0"/>
              <a:t>항공수출</a:t>
            </a:r>
            <a:r>
              <a:rPr lang="en-US" altLang="ko-KR" sz="2000" dirty="0" smtClean="0"/>
              <a:t>, </a:t>
            </a:r>
            <a:r>
              <a:rPr lang="ko-KR" altLang="en-US" sz="2000" smtClean="0"/>
              <a:t>수입</a:t>
            </a:r>
            <a:endParaRPr lang="en-US" altLang="ko-KR" sz="20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/>
              <a:t> WORLD WIDE EXPORT &amp; IMPORT SERVICE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/>
              <a:t> CARGO PICK UP, DOOR DELIVERY SERVICE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/>
              <a:t> </a:t>
            </a:r>
            <a:r>
              <a:rPr lang="ko-KR" altLang="en-US" sz="2000" smtClean="0"/>
              <a:t>효율적인 해상</a:t>
            </a:r>
            <a:r>
              <a:rPr lang="en-US" altLang="ko-KR" sz="2000" dirty="0" smtClean="0"/>
              <a:t>,</a:t>
            </a:r>
            <a:r>
              <a:rPr lang="ko-KR" altLang="en-US" sz="2000" smtClean="0"/>
              <a:t>항공 연계 운송</a:t>
            </a:r>
            <a:r>
              <a:rPr lang="en-US" altLang="ko-KR" sz="2000" dirty="0" smtClean="0"/>
              <a:t> </a:t>
            </a:r>
          </a:p>
          <a:p>
            <a:pPr>
              <a:buNone/>
            </a:pPr>
            <a:r>
              <a:rPr lang="en-US" altLang="ko-KR" sz="2000" dirty="0" smtClean="0"/>
              <a:t>     -AIR &amp; SEA, SEA &amp; AIR</a:t>
            </a:r>
          </a:p>
          <a:p>
            <a:pPr>
              <a:buNone/>
            </a:pPr>
            <a:endParaRPr lang="en-US" altLang="ko-KR" sz="2000" dirty="0" smtClean="0"/>
          </a:p>
          <a:p>
            <a:pPr>
              <a:buNone/>
            </a:pPr>
            <a:endParaRPr lang="en-US" altLang="ko-KR" sz="2000" dirty="0" smtClean="0"/>
          </a:p>
          <a:p>
            <a:r>
              <a:rPr lang="ko-KR" altLang="en-US" sz="2000" dirty="0" smtClean="0"/>
              <a:t>삼국간 서비스     </a:t>
            </a:r>
            <a:endParaRPr lang="en-US" altLang="ko-KR" sz="20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/>
              <a:t>전세계 중요포트를 중심으로 삼국간 </a:t>
            </a:r>
            <a:r>
              <a:rPr lang="en-US" altLang="ko-KR" sz="2000" dirty="0" smtClean="0"/>
              <a:t> </a:t>
            </a:r>
          </a:p>
          <a:p>
            <a:pPr>
              <a:buNone/>
            </a:pPr>
            <a:r>
              <a:rPr lang="en-US" altLang="ko-KR" sz="2000" dirty="0" smtClean="0"/>
              <a:t>   </a:t>
            </a:r>
            <a:r>
              <a:rPr lang="ko-KR" altLang="en-US" sz="2000" smtClean="0"/>
              <a:t>화물을 진행</a:t>
            </a:r>
            <a:endParaRPr lang="en-US" altLang="ko-KR" sz="2000" dirty="0" smtClean="0"/>
          </a:p>
          <a:p>
            <a:pPr>
              <a:buNone/>
            </a:pPr>
            <a:r>
              <a:rPr lang="en-US" altLang="ko-KR" sz="2000" dirty="0" smtClean="0"/>
              <a:t>   ( ON-TIME ISSUED SWITCH B/L)</a:t>
            </a:r>
          </a:p>
          <a:p>
            <a:pPr>
              <a:buNone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                   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주요업무</a:t>
            </a:r>
            <a:endParaRPr lang="ko-KR" altLang="en-US" dirty="0"/>
          </a:p>
        </p:txBody>
      </p:sp>
      <p:pic>
        <p:nvPicPr>
          <p:cNvPr id="4" name="Picture 1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84984"/>
            <a:ext cx="3491554" cy="25922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업무강점</a:t>
            </a:r>
            <a:endParaRPr lang="ko-KR" altLang="en-US" dirty="0"/>
          </a:p>
        </p:txBody>
      </p:sp>
      <p:graphicFrame>
        <p:nvGraphicFramePr>
          <p:cNvPr id="14" name="내용 개체 틀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758167"/>
              </p:ext>
            </p:extLst>
          </p:nvPr>
        </p:nvGraphicFramePr>
        <p:xfrm>
          <a:off x="357158" y="1357299"/>
          <a:ext cx="8501122" cy="4375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223" y="156575"/>
            <a:ext cx="9602224" cy="687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622" y="79218"/>
            <a:ext cx="9682622" cy="709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6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307" y="-153635"/>
            <a:ext cx="9534245" cy="74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34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148" y="-104934"/>
            <a:ext cx="9323148" cy="720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86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1186</TotalTime>
  <Words>651</Words>
  <Application>Microsoft Office PowerPoint</Application>
  <PresentationFormat>화면 슬라이드 쇼(4:3)</PresentationFormat>
  <Paragraphs>116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HY견고딕</vt:lpstr>
      <vt:lpstr>맑은 고딕</vt:lpstr>
      <vt:lpstr>양재깨비체B</vt:lpstr>
      <vt:lpstr>Arial</vt:lpstr>
      <vt:lpstr>Lucida Sans Unicode</vt:lpstr>
      <vt:lpstr>Microsoft Himalaya</vt:lpstr>
      <vt:lpstr>Verdana</vt:lpstr>
      <vt:lpstr>Wingdings 2</vt:lpstr>
      <vt:lpstr>Wingdings 3</vt:lpstr>
      <vt:lpstr>광장</vt:lpstr>
      <vt:lpstr>KTL GLOBAL LOGISTICS CO.,LTD. 케이티엘 글로벌 로지스틱스㈜ </vt:lpstr>
      <vt:lpstr>목차</vt:lpstr>
      <vt:lpstr>회사 소개</vt:lpstr>
      <vt:lpstr>사무소 현황</vt:lpstr>
      <vt:lpstr>서울 본사 조직도</vt:lpstr>
      <vt:lpstr>주요업무</vt:lpstr>
      <vt:lpstr>주요업무</vt:lpstr>
      <vt:lpstr>업무강점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Microsoft 계정</cp:lastModifiedBy>
  <cp:revision>123</cp:revision>
  <dcterms:created xsi:type="dcterms:W3CDTF">2014-06-18T05:30:04Z</dcterms:created>
  <dcterms:modified xsi:type="dcterms:W3CDTF">2020-07-06T01:38:28Z</dcterms:modified>
</cp:coreProperties>
</file>